
<file path=[Content_Types].xml><?xml version="1.0" encoding="utf-8"?>
<Types xmlns="http://schemas.openxmlformats.org/package/2006/content-types">
  <Override PartName="/ppt/slideMasters/slideMaster3.xml" ContentType="application/vnd.openxmlformats-officedocument.presentationml.slideMaster+xml"/>
  <Override PartName="/ppt/slides/slide6.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theme/theme5.xml" ContentType="application/vnd.openxmlformats-officedocument.them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15.xml" ContentType="application/vnd.openxmlformats-officedocument.presentationml.slideLayout+xml"/>
  <Override PartName="/ppt/slideLayouts/slideLayout26.xml" ContentType="application/vnd.openxmlformats-officedocument.presentationml.slideLayout+xml"/>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Masters/slideMaster2.xml" ContentType="application/vnd.openxmlformats-officedocument.presentationml.slideMaster+xml"/>
  <Override PartName="/ppt/slides/slide5.xml" ContentType="application/vnd.openxmlformats-officedocument.presentationml.slide+xml"/>
  <Default Extension="png" ContentType="image/png"/>
  <Override PartName="/ppt/slideLayouts/slideLayout7.xml" ContentType="application/vnd.openxmlformats-officedocument.presentationml.slideLayout+xml"/>
  <Override PartName="/ppt/theme/theme4.xml" ContentType="application/vnd.openxmlformats-officedocument.them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Layouts/slideLayout18.xml" ContentType="application/vnd.openxmlformats-officedocument.presentationml.slideLayout+xml"/>
  <Override PartName="/ppt/slides/slide1.xml" ContentType="application/vnd.openxmlformats-officedocument.presentationml.slide+xml"/>
  <Override PartName="/ppt/slides/slide15.xml" ContentType="application/vnd.openxmlformats-officedocument.presentationml.slide+xml"/>
  <Override PartName="/ppt/slideLayouts/slideLayout3.xml" ContentType="application/vnd.openxmlformats-officedocument.presentationml.slideLayout+xml"/>
  <Override PartName="/ppt/slideLayouts/slideLayout16.xml" ContentType="application/vnd.openxmlformats-officedocument.presentationml.slideLayout+xml"/>
  <Override PartName="/ppt/slideLayouts/slideLayout25.xml" ContentType="application/vnd.openxmlformats-officedocument.presentationml.slideLayout+xml"/>
  <Default Extension="jpeg" ContentType="image/jpe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48" r:id="rId1"/>
    <p:sldMasterId id="2147483653" r:id="rId2"/>
    <p:sldMasterId id="2147483665" r:id="rId3"/>
  </p:sldMasterIdLst>
  <p:notesMasterIdLst>
    <p:notesMasterId r:id="rId22"/>
  </p:notesMasterIdLst>
  <p:handoutMasterIdLst>
    <p:handoutMasterId r:id="rId23"/>
  </p:handoutMasterIdLst>
  <p:sldIdLst>
    <p:sldId id="256" r:id="rId4"/>
    <p:sldId id="262" r:id="rId5"/>
    <p:sldId id="290" r:id="rId6"/>
    <p:sldId id="265" r:id="rId7"/>
    <p:sldId id="269" r:id="rId8"/>
    <p:sldId id="291" r:id="rId9"/>
    <p:sldId id="270" r:id="rId10"/>
    <p:sldId id="271" r:id="rId11"/>
    <p:sldId id="294" r:id="rId12"/>
    <p:sldId id="297" r:id="rId13"/>
    <p:sldId id="296" r:id="rId14"/>
    <p:sldId id="293" r:id="rId15"/>
    <p:sldId id="273" r:id="rId16"/>
    <p:sldId id="277" r:id="rId17"/>
    <p:sldId id="276" r:id="rId18"/>
    <p:sldId id="275" r:id="rId19"/>
    <p:sldId id="278" r:id="rId20"/>
    <p:sldId id="261" r:id="rId21"/>
  </p:sldIdLst>
  <p:sldSz cx="9144000" cy="6858000" type="screen4x3"/>
  <p:notesSz cx="7010400" cy="9296400"/>
  <p:defaultTextStyle>
    <a:defPPr>
      <a:defRPr lang="en-US"/>
    </a:defPPr>
    <a:lvl1pPr algn="l" defTabSz="457200" rtl="0" fontAlgn="base">
      <a:spcBef>
        <a:spcPct val="0"/>
      </a:spcBef>
      <a:spcAft>
        <a:spcPct val="0"/>
      </a:spcAft>
      <a:defRPr kern="1200">
        <a:solidFill>
          <a:schemeClr val="tx1"/>
        </a:solidFill>
        <a:latin typeface="Arial" pitchFamily="34" charset="0"/>
        <a:ea typeface="ヒラギノ角ゴ Pro W3" charset="-128"/>
        <a:cs typeface="+mn-cs"/>
      </a:defRPr>
    </a:lvl1pPr>
    <a:lvl2pPr marL="457200" algn="l" defTabSz="457200" rtl="0" fontAlgn="base">
      <a:spcBef>
        <a:spcPct val="0"/>
      </a:spcBef>
      <a:spcAft>
        <a:spcPct val="0"/>
      </a:spcAft>
      <a:defRPr kern="1200">
        <a:solidFill>
          <a:schemeClr val="tx1"/>
        </a:solidFill>
        <a:latin typeface="Arial" pitchFamily="34" charset="0"/>
        <a:ea typeface="ヒラギノ角ゴ Pro W3" charset="-128"/>
        <a:cs typeface="+mn-cs"/>
      </a:defRPr>
    </a:lvl2pPr>
    <a:lvl3pPr marL="914400" algn="l" defTabSz="457200" rtl="0" fontAlgn="base">
      <a:spcBef>
        <a:spcPct val="0"/>
      </a:spcBef>
      <a:spcAft>
        <a:spcPct val="0"/>
      </a:spcAft>
      <a:defRPr kern="1200">
        <a:solidFill>
          <a:schemeClr val="tx1"/>
        </a:solidFill>
        <a:latin typeface="Arial" pitchFamily="34" charset="0"/>
        <a:ea typeface="ヒラギノ角ゴ Pro W3" charset="-128"/>
        <a:cs typeface="+mn-cs"/>
      </a:defRPr>
    </a:lvl3pPr>
    <a:lvl4pPr marL="1371600" algn="l" defTabSz="457200" rtl="0" fontAlgn="base">
      <a:spcBef>
        <a:spcPct val="0"/>
      </a:spcBef>
      <a:spcAft>
        <a:spcPct val="0"/>
      </a:spcAft>
      <a:defRPr kern="1200">
        <a:solidFill>
          <a:schemeClr val="tx1"/>
        </a:solidFill>
        <a:latin typeface="Arial" pitchFamily="34" charset="0"/>
        <a:ea typeface="ヒラギノ角ゴ Pro W3" charset="-128"/>
        <a:cs typeface="+mn-cs"/>
      </a:defRPr>
    </a:lvl4pPr>
    <a:lvl5pPr marL="1828800" algn="l" defTabSz="457200" rtl="0" fontAlgn="base">
      <a:spcBef>
        <a:spcPct val="0"/>
      </a:spcBef>
      <a:spcAft>
        <a:spcPct val="0"/>
      </a:spcAft>
      <a:defRPr kern="1200">
        <a:solidFill>
          <a:schemeClr val="tx1"/>
        </a:solidFill>
        <a:latin typeface="Arial" pitchFamily="34" charset="0"/>
        <a:ea typeface="ヒラギノ角ゴ Pro W3" charset="-128"/>
        <a:cs typeface="+mn-cs"/>
      </a:defRPr>
    </a:lvl5pPr>
    <a:lvl6pPr marL="2286000" algn="l" defTabSz="914400" rtl="0" eaLnBrk="1" latinLnBrk="0" hangingPunct="1">
      <a:defRPr kern="1200">
        <a:solidFill>
          <a:schemeClr val="tx1"/>
        </a:solidFill>
        <a:latin typeface="Arial" pitchFamily="34" charset="0"/>
        <a:ea typeface="ヒラギノ角ゴ Pro W3" charset="-128"/>
        <a:cs typeface="+mn-cs"/>
      </a:defRPr>
    </a:lvl6pPr>
    <a:lvl7pPr marL="2743200" algn="l" defTabSz="914400" rtl="0" eaLnBrk="1" latinLnBrk="0" hangingPunct="1">
      <a:defRPr kern="1200">
        <a:solidFill>
          <a:schemeClr val="tx1"/>
        </a:solidFill>
        <a:latin typeface="Arial" pitchFamily="34" charset="0"/>
        <a:ea typeface="ヒラギノ角ゴ Pro W3" charset="-128"/>
        <a:cs typeface="+mn-cs"/>
      </a:defRPr>
    </a:lvl7pPr>
    <a:lvl8pPr marL="3200400" algn="l" defTabSz="914400" rtl="0" eaLnBrk="1" latinLnBrk="0" hangingPunct="1">
      <a:defRPr kern="1200">
        <a:solidFill>
          <a:schemeClr val="tx1"/>
        </a:solidFill>
        <a:latin typeface="Arial" pitchFamily="34" charset="0"/>
        <a:ea typeface="ヒラギノ角ゴ Pro W3" charset="-128"/>
        <a:cs typeface="+mn-cs"/>
      </a:defRPr>
    </a:lvl8pPr>
    <a:lvl9pPr marL="3657600" algn="l" defTabSz="914400" rtl="0" eaLnBrk="1" latinLnBrk="0" hangingPunct="1">
      <a:defRPr kern="1200">
        <a:solidFill>
          <a:schemeClr val="tx1"/>
        </a:solidFill>
        <a:latin typeface="Arial" pitchFamily="34" charset="0"/>
        <a:ea typeface="ヒラギノ角ゴ Pro W3"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2A66A"/>
    <a:srgbClr val="808080"/>
    <a:srgbClr val="404040"/>
    <a:srgbClr val="CCCCCC"/>
    <a:srgbClr val="005FA1"/>
    <a:srgbClr val="E17068"/>
    <a:srgbClr val="FE454A"/>
    <a:srgbClr val="E10202"/>
  </p:clrMru>
</p:presentationPr>
</file>

<file path=ppt/tableStyles.xml><?xml version="1.0" encoding="utf-8"?>
<a:tblStyleLst xmlns:a="http://schemas.openxmlformats.org/drawingml/2006/main" def="{5C22544A-7EE6-4342-B048-85BDC9FD1C3A}">
  <a:tblStyle styleId="{284E427A-3D55-4303-BF80-6455036E1DE7}" styleName="Themed Style 1 - Accent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1" autoAdjust="0"/>
    <p:restoredTop sz="94676" autoAdjust="0"/>
  </p:normalViewPr>
  <p:slideViewPr>
    <p:cSldViewPr snapToObjects="1">
      <p:cViewPr varScale="1">
        <p:scale>
          <a:sx n="103" d="100"/>
          <a:sy n="103" d="100"/>
        </p:scale>
        <p:origin x="-204" y="-228"/>
      </p:cViewPr>
      <p:guideLst>
        <p:guide orient="horz" pos="-4"/>
        <p:guide pos="3"/>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theme" Target="theme/theme1.xml"/><Relationship Id="rId3" Type="http://schemas.openxmlformats.org/officeDocument/2006/relationships/slideMaster" Target="slideMasters/slideMaster3.xml"/><Relationship Id="rId21" Type="http://schemas.openxmlformats.org/officeDocument/2006/relationships/slide" Target="slides/slide18.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presProps" Target="presProps.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handoutMaster" Target="handoutMasters/handoutMaster1.xml"/><Relationship Id="rId10" Type="http://schemas.openxmlformats.org/officeDocument/2006/relationships/slide" Target="slides/slide7.xml"/><Relationship Id="rId19" Type="http://schemas.openxmlformats.org/officeDocument/2006/relationships/slide" Target="slides/slide16.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notesMaster" Target="notesMasters/notesMaster1.xml"/><Relationship Id="rId27"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3038475" cy="465138"/>
          </a:xfrm>
          <a:prstGeom prst="rect">
            <a:avLst/>
          </a:prstGeom>
        </p:spPr>
        <p:txBody>
          <a:bodyPr vert="horz" lIns="93177" tIns="46589" rIns="93177" bIns="46589" rtlCol="0"/>
          <a:lstStyle>
            <a:lvl1pPr algn="l">
              <a:defRPr sz="1200"/>
            </a:lvl1pPr>
          </a:lstStyle>
          <a:p>
            <a:pPr>
              <a:defRPr/>
            </a:pPr>
            <a:endParaRPr lang="es-CL"/>
          </a:p>
        </p:txBody>
      </p:sp>
      <p:sp>
        <p:nvSpPr>
          <p:cNvPr id="3" name="2 Marcador de fecha"/>
          <p:cNvSpPr>
            <a:spLocks noGrp="1"/>
          </p:cNvSpPr>
          <p:nvPr>
            <p:ph type="dt" sz="quarter" idx="1"/>
          </p:nvPr>
        </p:nvSpPr>
        <p:spPr>
          <a:xfrm>
            <a:off x="3970338" y="0"/>
            <a:ext cx="3038475" cy="465138"/>
          </a:xfrm>
          <a:prstGeom prst="rect">
            <a:avLst/>
          </a:prstGeom>
        </p:spPr>
        <p:txBody>
          <a:bodyPr vert="horz" lIns="93177" tIns="46589" rIns="93177" bIns="46589" rtlCol="0"/>
          <a:lstStyle>
            <a:lvl1pPr algn="r">
              <a:defRPr sz="1200"/>
            </a:lvl1pPr>
          </a:lstStyle>
          <a:p>
            <a:pPr>
              <a:defRPr/>
            </a:pPr>
            <a:fld id="{48B32C57-9C21-4480-BE31-5DC0DAC9F88D}" type="datetimeFigureOut">
              <a:rPr lang="es-CL"/>
              <a:pPr>
                <a:defRPr/>
              </a:pPr>
              <a:t>24-06-2014</a:t>
            </a:fld>
            <a:endParaRPr lang="es-CL"/>
          </a:p>
        </p:txBody>
      </p:sp>
      <p:sp>
        <p:nvSpPr>
          <p:cNvPr id="4" name="3 Marcador de pie de página"/>
          <p:cNvSpPr>
            <a:spLocks noGrp="1"/>
          </p:cNvSpPr>
          <p:nvPr>
            <p:ph type="ftr" sz="quarter" idx="2"/>
          </p:nvPr>
        </p:nvSpPr>
        <p:spPr>
          <a:xfrm>
            <a:off x="0" y="8829675"/>
            <a:ext cx="3038475" cy="465138"/>
          </a:xfrm>
          <a:prstGeom prst="rect">
            <a:avLst/>
          </a:prstGeom>
        </p:spPr>
        <p:txBody>
          <a:bodyPr vert="horz" lIns="93177" tIns="46589" rIns="93177" bIns="46589" rtlCol="0" anchor="b"/>
          <a:lstStyle>
            <a:lvl1pPr algn="l">
              <a:defRPr sz="1200"/>
            </a:lvl1pPr>
          </a:lstStyle>
          <a:p>
            <a:pPr>
              <a:defRPr/>
            </a:pPr>
            <a:endParaRPr lang="es-CL"/>
          </a:p>
        </p:txBody>
      </p:sp>
      <p:sp>
        <p:nvSpPr>
          <p:cNvPr id="5" name="4 Marcador de número de diapositiva"/>
          <p:cNvSpPr>
            <a:spLocks noGrp="1"/>
          </p:cNvSpPr>
          <p:nvPr>
            <p:ph type="sldNum" sz="quarter" idx="3"/>
          </p:nvPr>
        </p:nvSpPr>
        <p:spPr>
          <a:xfrm>
            <a:off x="3970338" y="8829675"/>
            <a:ext cx="3038475" cy="465138"/>
          </a:xfrm>
          <a:prstGeom prst="rect">
            <a:avLst/>
          </a:prstGeom>
        </p:spPr>
        <p:txBody>
          <a:bodyPr vert="horz" lIns="93177" tIns="46589" rIns="93177" bIns="46589" rtlCol="0" anchor="b"/>
          <a:lstStyle>
            <a:lvl1pPr algn="r">
              <a:defRPr sz="1200"/>
            </a:lvl1pPr>
          </a:lstStyle>
          <a:p>
            <a:pPr>
              <a:defRPr/>
            </a:pPr>
            <a:fld id="{9749B290-24F5-4292-8BD2-8549B31A7408}" type="slidenum">
              <a:rPr lang="es-CL"/>
              <a:pPr>
                <a:defRPr/>
              </a:pPr>
              <a:t>‹Nº›</a:t>
            </a:fld>
            <a:endParaRPr lang="es-CL"/>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5138"/>
          </a:xfrm>
          <a:prstGeom prst="rect">
            <a:avLst/>
          </a:prstGeom>
        </p:spPr>
        <p:txBody>
          <a:bodyPr vert="horz" wrap="square" lIns="93177" tIns="46589" rIns="93177" bIns="46589" numCol="1" anchor="t" anchorCtr="0" compatLnSpc="1">
            <a:prstTxWarp prst="textNoShape">
              <a:avLst/>
            </a:prstTxWarp>
          </a:bodyPr>
          <a:lstStyle>
            <a:lvl1pPr>
              <a:defRPr sz="1200">
                <a:latin typeface="Calibri" charset="0"/>
                <a:ea typeface="ヒラギノ角ゴ Pro W3" charset="0"/>
                <a:cs typeface="ヒラギノ角ゴ Pro W3" charset="0"/>
              </a:defRPr>
            </a:lvl1pPr>
          </a:lstStyle>
          <a:p>
            <a:pPr>
              <a:defRPr/>
            </a:pPr>
            <a:endParaRPr lang="es-ES"/>
          </a:p>
        </p:txBody>
      </p:sp>
      <p:sp>
        <p:nvSpPr>
          <p:cNvPr id="3" name="Date Placeholder 2"/>
          <p:cNvSpPr>
            <a:spLocks noGrp="1"/>
          </p:cNvSpPr>
          <p:nvPr>
            <p:ph type="dt" idx="1"/>
          </p:nvPr>
        </p:nvSpPr>
        <p:spPr>
          <a:xfrm>
            <a:off x="3970338" y="0"/>
            <a:ext cx="3038475" cy="465138"/>
          </a:xfrm>
          <a:prstGeom prst="rect">
            <a:avLst/>
          </a:prstGeom>
        </p:spPr>
        <p:txBody>
          <a:bodyPr vert="horz" wrap="square" lIns="93177" tIns="46589" rIns="93177" bIns="46589" numCol="1" anchor="t" anchorCtr="0" compatLnSpc="1">
            <a:prstTxWarp prst="textNoShape">
              <a:avLst/>
            </a:prstTxWarp>
          </a:bodyPr>
          <a:lstStyle>
            <a:lvl1pPr algn="r">
              <a:defRPr sz="1200">
                <a:latin typeface="Calibri" pitchFamily="34" charset="0"/>
              </a:defRPr>
            </a:lvl1pPr>
          </a:lstStyle>
          <a:p>
            <a:pPr>
              <a:defRPr/>
            </a:pPr>
            <a:fld id="{B3DE36CA-CBFF-4EDA-9B2B-AFFCBE5B4EA6}" type="datetime1">
              <a:rPr lang="en-US"/>
              <a:pPr>
                <a:defRPr/>
              </a:pPr>
              <a:t>6/24/2014</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wrap="square" lIns="93177" tIns="46589" rIns="93177" bIns="46589" numCol="1" anchor="ctr" anchorCtr="0" compatLnSpc="1">
            <a:prstTxWarp prst="textNoShape">
              <a:avLst/>
            </a:prstTxWarp>
          </a:bodyPr>
          <a:lstStyle/>
          <a:p>
            <a:pPr lvl="0"/>
            <a:endParaRPr lang="es-ES" noProof="0"/>
          </a:p>
        </p:txBody>
      </p:sp>
      <p:sp>
        <p:nvSpPr>
          <p:cNvPr id="5" name="Notes Placeholder 4"/>
          <p:cNvSpPr>
            <a:spLocks noGrp="1"/>
          </p:cNvSpPr>
          <p:nvPr>
            <p:ph type="body" sz="quarter" idx="3"/>
          </p:nvPr>
        </p:nvSpPr>
        <p:spPr>
          <a:xfrm>
            <a:off x="701675" y="4416425"/>
            <a:ext cx="5607050" cy="4183063"/>
          </a:xfrm>
          <a:prstGeom prst="rect">
            <a:avLst/>
          </a:prstGeom>
        </p:spPr>
        <p:txBody>
          <a:bodyPr vert="horz" wrap="square" lIns="93177" tIns="46589" rIns="93177" bIns="46589" numCol="1" anchor="t" anchorCtr="0" compatLnSpc="1">
            <a:prstTxWarp prst="textNoShape">
              <a:avLst/>
            </a:prstTxWarp>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829675"/>
            <a:ext cx="3038475" cy="465138"/>
          </a:xfrm>
          <a:prstGeom prst="rect">
            <a:avLst/>
          </a:prstGeom>
        </p:spPr>
        <p:txBody>
          <a:bodyPr vert="horz" wrap="square" lIns="93177" tIns="46589" rIns="93177" bIns="46589" numCol="1" anchor="b" anchorCtr="0" compatLnSpc="1">
            <a:prstTxWarp prst="textNoShape">
              <a:avLst/>
            </a:prstTxWarp>
          </a:bodyPr>
          <a:lstStyle>
            <a:lvl1pPr>
              <a:defRPr sz="1200">
                <a:latin typeface="Calibri" charset="0"/>
                <a:ea typeface="ヒラギノ角ゴ Pro W3" charset="0"/>
                <a:cs typeface="ヒラギノ角ゴ Pro W3" charset="0"/>
              </a:defRPr>
            </a:lvl1pPr>
          </a:lstStyle>
          <a:p>
            <a:pPr>
              <a:defRPr/>
            </a:pPr>
            <a:endParaRPr lang="es-ES"/>
          </a:p>
        </p:txBody>
      </p:sp>
      <p:sp>
        <p:nvSpPr>
          <p:cNvPr id="7" name="Slide Number Placeholder 6"/>
          <p:cNvSpPr>
            <a:spLocks noGrp="1"/>
          </p:cNvSpPr>
          <p:nvPr>
            <p:ph type="sldNum" sz="quarter" idx="5"/>
          </p:nvPr>
        </p:nvSpPr>
        <p:spPr>
          <a:xfrm>
            <a:off x="3970338" y="8829675"/>
            <a:ext cx="3038475" cy="465138"/>
          </a:xfrm>
          <a:prstGeom prst="rect">
            <a:avLst/>
          </a:prstGeom>
        </p:spPr>
        <p:txBody>
          <a:bodyPr vert="horz" wrap="square" lIns="93177" tIns="46589" rIns="93177" bIns="46589" numCol="1" anchor="b" anchorCtr="0" compatLnSpc="1">
            <a:prstTxWarp prst="textNoShape">
              <a:avLst/>
            </a:prstTxWarp>
          </a:bodyPr>
          <a:lstStyle>
            <a:lvl1pPr algn="r">
              <a:defRPr sz="1200">
                <a:latin typeface="Calibri" pitchFamily="34" charset="0"/>
              </a:defRPr>
            </a:lvl1pPr>
          </a:lstStyle>
          <a:p>
            <a:pPr>
              <a:defRPr/>
            </a:pPr>
            <a:fld id="{06005ED5-CFE9-42AA-8CB2-4DCD1B70DB99}" type="slidenum">
              <a:rPr lang="en-US"/>
              <a:pPr>
                <a:defRPr/>
              </a:pPr>
              <a:t>‹Nº›</a:t>
            </a:fld>
            <a:endParaRPr lang="en-US"/>
          </a:p>
        </p:txBody>
      </p:sp>
    </p:spTree>
  </p:cSld>
  <p:clrMap bg1="lt1" tx1="dk1" bg2="lt2" tx2="dk2" accent1="accent1" accent2="accent2" accent3="accent3" accent4="accent4" accent5="accent5" accent6="accent6" hlink="hlink" folHlink="folHlink"/>
  <p:notesStyle>
    <a:lvl1pPr algn="l" defTabSz="457200" rtl="0" eaLnBrk="0" fontAlgn="base" hangingPunct="0">
      <a:spcBef>
        <a:spcPct val="30000"/>
      </a:spcBef>
      <a:spcAft>
        <a:spcPct val="0"/>
      </a:spcAft>
      <a:defRPr sz="1200" kern="1200">
        <a:solidFill>
          <a:schemeClr val="tx1"/>
        </a:solidFill>
        <a:latin typeface="+mn-lt"/>
        <a:ea typeface="ヒラギノ角ゴ Pro W3" charset="-128"/>
        <a:cs typeface="ヒラギノ角ゴ Pro W3" charset="-128"/>
      </a:defRPr>
    </a:lvl1pPr>
    <a:lvl2pPr marL="457200" algn="l" defTabSz="457200" rtl="0" eaLnBrk="0" fontAlgn="base" hangingPunct="0">
      <a:spcBef>
        <a:spcPct val="30000"/>
      </a:spcBef>
      <a:spcAft>
        <a:spcPct val="0"/>
      </a:spcAft>
      <a:defRPr sz="1200" kern="1200">
        <a:solidFill>
          <a:schemeClr val="tx1"/>
        </a:solidFill>
        <a:latin typeface="+mn-lt"/>
        <a:ea typeface="ヒラギノ角ゴ Pro W3" charset="-128"/>
        <a:cs typeface="ヒラギノ角ゴ Pro W3" charset="0"/>
      </a:defRPr>
    </a:lvl2pPr>
    <a:lvl3pPr marL="914400" algn="l" defTabSz="457200" rtl="0" eaLnBrk="0" fontAlgn="base" hangingPunct="0">
      <a:spcBef>
        <a:spcPct val="30000"/>
      </a:spcBef>
      <a:spcAft>
        <a:spcPct val="0"/>
      </a:spcAft>
      <a:defRPr sz="1200" kern="1200">
        <a:solidFill>
          <a:schemeClr val="tx1"/>
        </a:solidFill>
        <a:latin typeface="+mn-lt"/>
        <a:ea typeface="ヒラギノ角ゴ Pro W3" charset="-128"/>
        <a:cs typeface="ヒラギノ角ゴ Pro W3" charset="0"/>
      </a:defRPr>
    </a:lvl3pPr>
    <a:lvl4pPr marL="1371600" algn="l" defTabSz="457200" rtl="0" eaLnBrk="0" fontAlgn="base" hangingPunct="0">
      <a:spcBef>
        <a:spcPct val="30000"/>
      </a:spcBef>
      <a:spcAft>
        <a:spcPct val="0"/>
      </a:spcAft>
      <a:defRPr sz="1200" kern="1200">
        <a:solidFill>
          <a:schemeClr val="tx1"/>
        </a:solidFill>
        <a:latin typeface="+mn-lt"/>
        <a:ea typeface="ヒラギノ角ゴ Pro W3" charset="-128"/>
        <a:cs typeface="ヒラギノ角ゴ Pro W3" charset="0"/>
      </a:defRPr>
    </a:lvl4pPr>
    <a:lvl5pPr marL="1828800" algn="l" defTabSz="457200" rtl="0" eaLnBrk="0" fontAlgn="base" hangingPunct="0">
      <a:spcBef>
        <a:spcPct val="30000"/>
      </a:spcBef>
      <a:spcAft>
        <a:spcPct val="0"/>
      </a:spcAft>
      <a:defRPr sz="1200" kern="1200">
        <a:solidFill>
          <a:schemeClr val="tx1"/>
        </a:solidFill>
        <a:latin typeface="+mn-lt"/>
        <a:ea typeface="ヒラギノ角ゴ Pro W3" charset="-128"/>
        <a:cs typeface="ヒラギノ角ゴ Pro W3" charset="0"/>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457200" y="1600200"/>
            <a:ext cx="7772400" cy="936625"/>
          </a:xfrm>
          <a:prstGeom prst="rect">
            <a:avLst/>
          </a:prstGeom>
        </p:spPr>
        <p:txBody>
          <a:bodyPr/>
          <a:lstStyle>
            <a:lvl1pPr marL="0" marR="0" indent="0" algn="l" defTabSz="457200" rtl="0" eaLnBrk="1" fontAlgn="auto" latinLnBrk="0" hangingPunct="1">
              <a:lnSpc>
                <a:spcPct val="100000"/>
              </a:lnSpc>
              <a:spcBef>
                <a:spcPct val="0"/>
              </a:spcBef>
              <a:spcAft>
                <a:spcPts val="0"/>
              </a:spcAft>
              <a:tabLst/>
              <a:defRPr sz="4400"/>
            </a:lvl1pPr>
          </a:lstStyle>
          <a:p>
            <a:pPr lvl="0"/>
            <a:r>
              <a:rPr lang="en-US" noProof="0" dirty="0" smtClean="0"/>
              <a:t>Click to edit Master title style</a:t>
            </a:r>
          </a:p>
        </p:txBody>
      </p:sp>
      <p:sp>
        <p:nvSpPr>
          <p:cNvPr id="3" name="Subtitle 2"/>
          <p:cNvSpPr>
            <a:spLocks noGrp="1"/>
          </p:cNvSpPr>
          <p:nvPr>
            <p:ph type="subTitle" idx="1"/>
          </p:nvPr>
        </p:nvSpPr>
        <p:spPr>
          <a:xfrm>
            <a:off x="457200" y="2590800"/>
            <a:ext cx="6400800" cy="609600"/>
          </a:xfrm>
          <a:prstGeom prst="rect">
            <a:avLst/>
          </a:prstGeom>
        </p:spPr>
        <p:txBody>
          <a:bodyPr/>
          <a:lstStyle>
            <a:lvl1pPr marL="0" marR="0" indent="0" algn="l" defTabSz="457200" rtl="0" eaLnBrk="1" fontAlgn="auto" latinLnBrk="0" hangingPunct="1">
              <a:lnSpc>
                <a:spcPct val="100000"/>
              </a:lnSpc>
              <a:spcBef>
                <a:spcPct val="20000"/>
              </a:spcBef>
              <a:spcAft>
                <a:spcPts val="0"/>
              </a:spcAft>
              <a:buClrTx/>
              <a:buSzTx/>
              <a:buFont typeface="Arial"/>
              <a:buNone/>
              <a:tabLst/>
              <a:defRPr sz="32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pPr lvl="0"/>
            <a:r>
              <a:rPr lang="en-US" noProof="0" dirty="0" smtClean="0"/>
              <a:t>Click to edit Master subtitle style</a:t>
            </a:r>
          </a:p>
        </p:txBody>
      </p:sp>
      <p:sp>
        <p:nvSpPr>
          <p:cNvPr id="4" name="Date Placeholder 3"/>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Calibri" pitchFamily="34" charset="0"/>
              </a:defRPr>
            </a:lvl1pPr>
          </a:lstStyle>
          <a:p>
            <a:pPr>
              <a:defRPr/>
            </a:pPr>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vert="horz" wrap="square" lIns="91440" tIns="45720" rIns="91440" bIns="45720" numCol="1" anchor="t" anchorCtr="0" compatLnSpc="1">
            <a:prstTxWarp prst="textNoShape">
              <a:avLst/>
            </a:prstTxWarp>
          </a:bodyPr>
          <a:lstStyle>
            <a:lvl1pPr>
              <a:defRPr>
                <a:latin typeface="Calibri" charset="0"/>
                <a:ea typeface="ヒラギノ角ゴ Pro W3" charset="0"/>
                <a:cs typeface="ヒラギノ角ゴ Pro W3" charset="0"/>
              </a:defRPr>
            </a:lvl1pPr>
          </a:lstStyle>
          <a:p>
            <a:pPr>
              <a:defRPr/>
            </a:pPr>
            <a:r>
              <a:rPr lang="es-CL"/>
              <a:t>Gobierno de Chile | Ministerio de Desarrollo Social</a:t>
            </a:r>
            <a:endParaRPr lang="es-ES"/>
          </a:p>
        </p:txBody>
      </p:sp>
      <p:sp>
        <p:nvSpPr>
          <p:cNvPr id="6" name="Slide Number Placeholder 5"/>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Calibri" pitchFamily="34" charset="0"/>
              </a:defRPr>
            </a:lvl1pPr>
          </a:lstStyle>
          <a:p>
            <a:pPr>
              <a:defRPr/>
            </a:pPr>
            <a:fld id="{D9E3ECFA-E22A-407E-B02E-10B4BCC3505C}" type="slidenum">
              <a:rPr lang="en-US"/>
              <a:pPr>
                <a:defRPr/>
              </a:pPr>
              <a:t>‹Nº›</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Footer Placeholder 3"/>
          <p:cNvSpPr>
            <a:spLocks noGrp="1"/>
          </p:cNvSpPr>
          <p:nvPr>
            <p:ph type="ftr" sz="quarter" idx="10"/>
          </p:nvPr>
        </p:nvSpPr>
        <p:spPr/>
        <p:txBody>
          <a:bodyPr/>
          <a:lstStyle>
            <a:lvl1pPr>
              <a:defRPr/>
            </a:lvl1pPr>
          </a:lstStyle>
          <a:p>
            <a:pPr>
              <a:defRPr/>
            </a:pPr>
            <a:r>
              <a:rPr lang="es-CL"/>
              <a:t>Gobierno de Chile | Ministerio de Desarrollo Social</a:t>
            </a:r>
            <a:endParaRPr lang="es-ES"/>
          </a:p>
        </p:txBody>
      </p:sp>
      <p:sp>
        <p:nvSpPr>
          <p:cNvPr id="4" name="Slide Number Placeholder 4"/>
          <p:cNvSpPr>
            <a:spLocks noGrp="1"/>
          </p:cNvSpPr>
          <p:nvPr>
            <p:ph type="sldNum" sz="quarter" idx="11"/>
          </p:nvPr>
        </p:nvSpPr>
        <p:spPr/>
        <p:txBody>
          <a:bodyPr/>
          <a:lstStyle>
            <a:lvl1pPr>
              <a:defRPr/>
            </a:lvl1pPr>
          </a:lstStyle>
          <a:p>
            <a:pPr>
              <a:defRPr/>
            </a:pPr>
            <a:fld id="{7A25D77B-047B-4501-BFF1-0DEB5915429A}" type="slidenum">
              <a:rPr lang="en-US"/>
              <a:pPr>
                <a:defRPr/>
              </a:pPr>
              <a:t>‹Nº›</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Footer Placeholder 2"/>
          <p:cNvSpPr>
            <a:spLocks noGrp="1"/>
          </p:cNvSpPr>
          <p:nvPr>
            <p:ph type="ftr" sz="quarter" idx="10"/>
          </p:nvPr>
        </p:nvSpPr>
        <p:spPr/>
        <p:txBody>
          <a:bodyPr/>
          <a:lstStyle>
            <a:lvl1pPr>
              <a:defRPr/>
            </a:lvl1pPr>
          </a:lstStyle>
          <a:p>
            <a:pPr>
              <a:defRPr/>
            </a:pPr>
            <a:r>
              <a:rPr lang="es-CL"/>
              <a:t>Gobierno de Chile | Ministerio de Desarrollo Social</a:t>
            </a:r>
            <a:endParaRPr lang="es-ES"/>
          </a:p>
        </p:txBody>
      </p:sp>
      <p:sp>
        <p:nvSpPr>
          <p:cNvPr id="3" name="Slide Number Placeholder 3"/>
          <p:cNvSpPr>
            <a:spLocks noGrp="1"/>
          </p:cNvSpPr>
          <p:nvPr>
            <p:ph type="sldNum" sz="quarter" idx="11"/>
          </p:nvPr>
        </p:nvSpPr>
        <p:spPr/>
        <p:txBody>
          <a:bodyPr/>
          <a:lstStyle>
            <a:lvl1pPr>
              <a:defRPr/>
            </a:lvl1pPr>
          </a:lstStyle>
          <a:p>
            <a:pPr>
              <a:defRPr/>
            </a:pPr>
            <a:fld id="{705BD599-7176-4B87-AD2E-4F209C2EA1BF}" type="slidenum">
              <a:rPr lang="en-US"/>
              <a:pPr>
                <a:defRPr/>
              </a:pPr>
              <a:t>‹Nº›</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Footer Placeholder 5"/>
          <p:cNvSpPr>
            <a:spLocks noGrp="1"/>
          </p:cNvSpPr>
          <p:nvPr>
            <p:ph type="ftr" sz="quarter" idx="10"/>
          </p:nvPr>
        </p:nvSpPr>
        <p:spPr/>
        <p:txBody>
          <a:bodyPr/>
          <a:lstStyle>
            <a:lvl1pPr>
              <a:defRPr/>
            </a:lvl1pPr>
          </a:lstStyle>
          <a:p>
            <a:pPr>
              <a:defRPr/>
            </a:pPr>
            <a:r>
              <a:rPr lang="es-CL"/>
              <a:t>Gobierno de Chile | Ministerio de Desarrollo Social</a:t>
            </a:r>
            <a:endParaRPr lang="es-ES"/>
          </a:p>
        </p:txBody>
      </p:sp>
      <p:sp>
        <p:nvSpPr>
          <p:cNvPr id="6" name="Slide Number Placeholder 6"/>
          <p:cNvSpPr>
            <a:spLocks noGrp="1"/>
          </p:cNvSpPr>
          <p:nvPr>
            <p:ph type="sldNum" sz="quarter" idx="11"/>
          </p:nvPr>
        </p:nvSpPr>
        <p:spPr/>
        <p:txBody>
          <a:bodyPr/>
          <a:lstStyle>
            <a:lvl1pPr>
              <a:defRPr/>
            </a:lvl1pPr>
          </a:lstStyle>
          <a:p>
            <a:pPr>
              <a:defRPr/>
            </a:pPr>
            <a:fld id="{07D1E45C-DAE2-491F-A0BE-0188D3B5D8E8}" type="slidenum">
              <a:rPr lang="en-US"/>
              <a:pPr>
                <a:defRPr/>
              </a:pPr>
              <a:t>‹Nº›</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Footer Placeholder 5"/>
          <p:cNvSpPr>
            <a:spLocks noGrp="1"/>
          </p:cNvSpPr>
          <p:nvPr>
            <p:ph type="ftr" sz="quarter" idx="10"/>
          </p:nvPr>
        </p:nvSpPr>
        <p:spPr/>
        <p:txBody>
          <a:bodyPr/>
          <a:lstStyle>
            <a:lvl1pPr>
              <a:defRPr/>
            </a:lvl1pPr>
          </a:lstStyle>
          <a:p>
            <a:pPr>
              <a:defRPr/>
            </a:pPr>
            <a:r>
              <a:rPr lang="es-CL"/>
              <a:t>Gobierno de Chile | Ministerio de Desarrollo Social</a:t>
            </a:r>
            <a:endParaRPr lang="es-ES"/>
          </a:p>
        </p:txBody>
      </p:sp>
      <p:sp>
        <p:nvSpPr>
          <p:cNvPr id="6" name="Slide Number Placeholder 6"/>
          <p:cNvSpPr>
            <a:spLocks noGrp="1"/>
          </p:cNvSpPr>
          <p:nvPr>
            <p:ph type="sldNum" sz="quarter" idx="11"/>
          </p:nvPr>
        </p:nvSpPr>
        <p:spPr/>
        <p:txBody>
          <a:bodyPr/>
          <a:lstStyle>
            <a:lvl1pPr>
              <a:defRPr/>
            </a:lvl1pPr>
          </a:lstStyle>
          <a:p>
            <a:pPr>
              <a:defRPr/>
            </a:pPr>
            <a:fld id="{2A40DA98-A886-4B7E-A5A3-3E6A6C2EF9ED}" type="slidenum">
              <a:rPr lang="en-US"/>
              <a:pPr>
                <a:defRPr/>
              </a:pPr>
              <a:t>‹Nº›</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Footer Placeholder 4"/>
          <p:cNvSpPr>
            <a:spLocks noGrp="1"/>
          </p:cNvSpPr>
          <p:nvPr>
            <p:ph type="ftr" sz="quarter" idx="10"/>
          </p:nvPr>
        </p:nvSpPr>
        <p:spPr/>
        <p:txBody>
          <a:bodyPr/>
          <a:lstStyle>
            <a:lvl1pPr>
              <a:defRPr/>
            </a:lvl1pPr>
          </a:lstStyle>
          <a:p>
            <a:pPr>
              <a:defRPr/>
            </a:pPr>
            <a:r>
              <a:rPr lang="es-CL"/>
              <a:t>Gobierno de Chile | Ministerio de Desarrollo Social</a:t>
            </a:r>
            <a:endParaRPr lang="es-ES"/>
          </a:p>
        </p:txBody>
      </p:sp>
      <p:sp>
        <p:nvSpPr>
          <p:cNvPr id="5" name="Slide Number Placeholder 5"/>
          <p:cNvSpPr>
            <a:spLocks noGrp="1"/>
          </p:cNvSpPr>
          <p:nvPr>
            <p:ph type="sldNum" sz="quarter" idx="11"/>
          </p:nvPr>
        </p:nvSpPr>
        <p:spPr/>
        <p:txBody>
          <a:bodyPr/>
          <a:lstStyle>
            <a:lvl1pPr>
              <a:defRPr/>
            </a:lvl1pPr>
          </a:lstStyle>
          <a:p>
            <a:pPr>
              <a:defRPr/>
            </a:pPr>
            <a:fld id="{8CAB9C82-2823-4D43-A6E7-D100408A4896}" type="slidenum">
              <a:rPr lang="en-US"/>
              <a:pPr>
                <a:defRPr/>
              </a:pPr>
              <a:t>‹Nº›</a:t>
            </a:fld>
            <a:endParaRPr 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019800" y="274638"/>
            <a:ext cx="2057400" cy="5851525"/>
          </a:xfrm>
        </p:spPr>
        <p:txBody>
          <a:bodyPr vert="eaVert"/>
          <a:lstStyle/>
          <a:p>
            <a:r>
              <a:rPr lang="en-US" dirty="0" smtClean="0"/>
              <a:t>Click to edit Master title style</a:t>
            </a:r>
            <a:endParaRPr lang="en-US" dirty="0"/>
          </a:p>
        </p:txBody>
      </p:sp>
      <p:sp>
        <p:nvSpPr>
          <p:cNvPr id="3" name="Vertical Text Placeholder 2"/>
          <p:cNvSpPr>
            <a:spLocks noGrp="1"/>
          </p:cNvSpPr>
          <p:nvPr>
            <p:ph type="body" orient="vert" idx="1"/>
          </p:nvPr>
        </p:nvSpPr>
        <p:spPr>
          <a:xfrm>
            <a:off x="457200" y="274638"/>
            <a:ext cx="5410200" cy="5851525"/>
          </a:xfrm>
        </p:spPr>
        <p:txBody>
          <a:bodyPr vert="eaVert"/>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Footer Placeholder 4"/>
          <p:cNvSpPr>
            <a:spLocks noGrp="1"/>
          </p:cNvSpPr>
          <p:nvPr>
            <p:ph type="ftr" sz="quarter" idx="10"/>
          </p:nvPr>
        </p:nvSpPr>
        <p:spPr/>
        <p:txBody>
          <a:bodyPr/>
          <a:lstStyle>
            <a:lvl1pPr>
              <a:defRPr/>
            </a:lvl1pPr>
          </a:lstStyle>
          <a:p>
            <a:pPr>
              <a:defRPr/>
            </a:pPr>
            <a:r>
              <a:rPr lang="es-CL"/>
              <a:t>Gobierno de Chile | Ministerio de Desarrollo Social</a:t>
            </a:r>
            <a:endParaRPr lang="es-ES"/>
          </a:p>
        </p:txBody>
      </p:sp>
      <p:sp>
        <p:nvSpPr>
          <p:cNvPr id="5" name="Slide Number Placeholder 5"/>
          <p:cNvSpPr>
            <a:spLocks noGrp="1"/>
          </p:cNvSpPr>
          <p:nvPr>
            <p:ph type="sldNum" sz="quarter" idx="11"/>
          </p:nvPr>
        </p:nvSpPr>
        <p:spPr/>
        <p:txBody>
          <a:bodyPr/>
          <a:lstStyle>
            <a:lvl1pPr>
              <a:defRPr/>
            </a:lvl1pPr>
          </a:lstStyle>
          <a:p>
            <a:pPr>
              <a:defRPr/>
            </a:pPr>
            <a:fld id="{B3F19837-3659-4933-95C2-917BF75E527B}" type="slidenum">
              <a:rPr lang="en-US"/>
              <a:pPr>
                <a:defRPr/>
              </a:pPr>
              <a:t>‹Nº›</a:t>
            </a:fld>
            <a:endParaRPr 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Calibri" pitchFamily="34" charset="0"/>
              </a:defRPr>
            </a:lvl1pPr>
          </a:lstStyle>
          <a:p>
            <a:pPr>
              <a:defRPr/>
            </a:pPr>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vert="horz" wrap="square" lIns="91440" tIns="45720" rIns="91440" bIns="45720" numCol="1" anchor="t" anchorCtr="0" compatLnSpc="1">
            <a:prstTxWarp prst="textNoShape">
              <a:avLst/>
            </a:prstTxWarp>
          </a:bodyPr>
          <a:lstStyle>
            <a:lvl1pPr>
              <a:defRPr>
                <a:latin typeface="Calibri" charset="0"/>
                <a:ea typeface="ヒラギノ角ゴ Pro W3" charset="0"/>
                <a:cs typeface="ヒラギノ角ゴ Pro W3" charset="0"/>
              </a:defRPr>
            </a:lvl1pPr>
          </a:lstStyle>
          <a:p>
            <a:pPr>
              <a:defRPr/>
            </a:pPr>
            <a:r>
              <a:rPr lang="es-CL"/>
              <a:t>Gobierno de Chile | Ministerio de Desarrollo Social</a:t>
            </a:r>
            <a:endParaRPr lang="es-ES"/>
          </a:p>
        </p:txBody>
      </p:sp>
      <p:sp>
        <p:nvSpPr>
          <p:cNvPr id="6" name="Slide Number Placeholder 5"/>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Calibri" pitchFamily="34" charset="0"/>
              </a:defRPr>
            </a:lvl1pPr>
          </a:lstStyle>
          <a:p>
            <a:pPr>
              <a:defRPr/>
            </a:pPr>
            <a:fld id="{87ABA177-976F-4021-B7F9-ED313F0CE05F}" type="slidenum">
              <a:rPr lang="en-US"/>
              <a:pPr>
                <a:defRPr/>
              </a:pPr>
              <a:t>‹Nº›</a:t>
            </a:fld>
            <a:endParaRPr 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a:xfrm>
            <a:off x="457200" y="1600200"/>
            <a:ext cx="8229600" cy="4525963"/>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Calibri" pitchFamily="34" charset="0"/>
              </a:defRPr>
            </a:lvl1pPr>
          </a:lstStyle>
          <a:p>
            <a:pPr>
              <a:defRPr/>
            </a:pPr>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vert="horz" wrap="square" lIns="91440" tIns="45720" rIns="91440" bIns="45720" numCol="1" anchor="t" anchorCtr="0" compatLnSpc="1">
            <a:prstTxWarp prst="textNoShape">
              <a:avLst/>
            </a:prstTxWarp>
          </a:bodyPr>
          <a:lstStyle>
            <a:lvl1pPr>
              <a:defRPr>
                <a:latin typeface="Calibri" charset="0"/>
                <a:ea typeface="ヒラギノ角ゴ Pro W3" charset="0"/>
                <a:cs typeface="ヒラギノ角ゴ Pro W3" charset="0"/>
              </a:defRPr>
            </a:lvl1pPr>
          </a:lstStyle>
          <a:p>
            <a:pPr>
              <a:defRPr/>
            </a:pPr>
            <a:r>
              <a:rPr lang="es-CL"/>
              <a:t>Gobierno de Chile | Ministerio de Desarrollo Social</a:t>
            </a:r>
            <a:endParaRPr lang="es-ES"/>
          </a:p>
        </p:txBody>
      </p:sp>
      <p:sp>
        <p:nvSpPr>
          <p:cNvPr id="6" name="Slide Number Placeholder 5"/>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Calibri" pitchFamily="34" charset="0"/>
              </a:defRPr>
            </a:lvl1pPr>
          </a:lstStyle>
          <a:p>
            <a:pPr>
              <a:defRPr/>
            </a:pPr>
            <a:fld id="{DFFB34D7-CF96-477E-A954-F89609FFFE0F}" type="slidenum">
              <a:rPr lang="en-US"/>
              <a:pPr>
                <a:defRPr/>
              </a:pPr>
              <a:t>‹Nº›</a:t>
            </a:fld>
            <a:endParaRPr lang="en-US"/>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a:prstGeom prst="rect">
            <a:avLst/>
          </a:prstGeo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Calibri" pitchFamily="34" charset="0"/>
              </a:defRPr>
            </a:lvl1pPr>
          </a:lstStyle>
          <a:p>
            <a:pPr>
              <a:defRPr/>
            </a:pPr>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vert="horz" wrap="square" lIns="91440" tIns="45720" rIns="91440" bIns="45720" numCol="1" anchor="t" anchorCtr="0" compatLnSpc="1">
            <a:prstTxWarp prst="textNoShape">
              <a:avLst/>
            </a:prstTxWarp>
          </a:bodyPr>
          <a:lstStyle>
            <a:lvl1pPr>
              <a:defRPr>
                <a:latin typeface="Calibri" charset="0"/>
                <a:ea typeface="ヒラギノ角ゴ Pro W3" charset="0"/>
                <a:cs typeface="ヒラギノ角ゴ Pro W3" charset="0"/>
              </a:defRPr>
            </a:lvl1pPr>
          </a:lstStyle>
          <a:p>
            <a:pPr>
              <a:defRPr/>
            </a:pPr>
            <a:r>
              <a:rPr lang="es-CL"/>
              <a:t>Gobierno de Chile | Ministerio de Desarrollo Social</a:t>
            </a:r>
            <a:endParaRPr lang="es-ES"/>
          </a:p>
        </p:txBody>
      </p:sp>
      <p:sp>
        <p:nvSpPr>
          <p:cNvPr id="6" name="Slide Number Placeholder 5"/>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Calibri" pitchFamily="34" charset="0"/>
              </a:defRPr>
            </a:lvl1pPr>
          </a:lstStyle>
          <a:p>
            <a:pPr>
              <a:defRPr/>
            </a:pPr>
            <a:fld id="{6E8C643B-8128-49DC-963D-6AB416ED7BE7}" type="slidenum">
              <a:rPr lang="en-US"/>
              <a:pPr>
                <a:defRPr/>
              </a:pPr>
              <a:t>‹Nº›</a:t>
            </a:fld>
            <a:endParaRPr 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Calibri" pitchFamily="34" charset="0"/>
              </a:defRPr>
            </a:lvl1pPr>
          </a:lstStyle>
          <a:p>
            <a:pPr>
              <a:defRPr/>
            </a:pPr>
            <a:endParaRPr lang="en-US"/>
          </a:p>
        </p:txBody>
      </p:sp>
      <p:sp>
        <p:nvSpPr>
          <p:cNvPr id="6" name="Footer Placeholder 5"/>
          <p:cNvSpPr>
            <a:spLocks noGrp="1"/>
          </p:cNvSpPr>
          <p:nvPr>
            <p:ph type="ftr" sz="quarter" idx="11"/>
          </p:nvPr>
        </p:nvSpPr>
        <p:spPr>
          <a:xfrm>
            <a:off x="3124200" y="6356350"/>
            <a:ext cx="2895600" cy="365125"/>
          </a:xfrm>
          <a:prstGeom prst="rect">
            <a:avLst/>
          </a:prstGeom>
        </p:spPr>
        <p:txBody>
          <a:bodyPr vert="horz" wrap="square" lIns="91440" tIns="45720" rIns="91440" bIns="45720" numCol="1" anchor="t" anchorCtr="0" compatLnSpc="1">
            <a:prstTxWarp prst="textNoShape">
              <a:avLst/>
            </a:prstTxWarp>
          </a:bodyPr>
          <a:lstStyle>
            <a:lvl1pPr>
              <a:defRPr>
                <a:latin typeface="Calibri" charset="0"/>
                <a:ea typeface="ヒラギノ角ゴ Pro W3" charset="0"/>
                <a:cs typeface="ヒラギノ角ゴ Pro W3" charset="0"/>
              </a:defRPr>
            </a:lvl1pPr>
          </a:lstStyle>
          <a:p>
            <a:pPr>
              <a:defRPr/>
            </a:pPr>
            <a:r>
              <a:rPr lang="es-CL"/>
              <a:t>Gobierno de Chile | Ministerio de Desarrollo Social</a:t>
            </a:r>
            <a:endParaRPr lang="es-ES"/>
          </a:p>
        </p:txBody>
      </p:sp>
      <p:sp>
        <p:nvSpPr>
          <p:cNvPr id="7" name="Slide Number Placeholder 6"/>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Calibri" pitchFamily="34" charset="0"/>
              </a:defRPr>
            </a:lvl1pPr>
          </a:lstStyle>
          <a:p>
            <a:pPr>
              <a:defRPr/>
            </a:pPr>
            <a:fld id="{9E288AC5-8DE4-4C69-9177-4D2BB1A5CE92}" type="slidenum">
              <a:rPr lang="en-US"/>
              <a:pPr>
                <a:defRPr/>
              </a:pPr>
              <a:t>‹Nº›</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Content Placeholder 2"/>
          <p:cNvSpPr>
            <a:spLocks noGrp="1"/>
          </p:cNvSpPr>
          <p:nvPr>
            <p:ph idx="1"/>
          </p:nvPr>
        </p:nvSpPr>
        <p:spPr>
          <a:xfrm>
            <a:off x="457200" y="1600200"/>
            <a:ext cx="8229600" cy="4525963"/>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Calibri" pitchFamily="34" charset="0"/>
              </a:defRPr>
            </a:lvl1pPr>
          </a:lstStyle>
          <a:p>
            <a:pPr>
              <a:defRPr/>
            </a:pPr>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vert="horz" wrap="square" lIns="91440" tIns="45720" rIns="91440" bIns="45720" numCol="1" anchor="t" anchorCtr="0" compatLnSpc="1">
            <a:prstTxWarp prst="textNoShape">
              <a:avLst/>
            </a:prstTxWarp>
          </a:bodyPr>
          <a:lstStyle>
            <a:lvl1pPr>
              <a:defRPr>
                <a:latin typeface="Calibri" charset="0"/>
                <a:ea typeface="ヒラギノ角ゴ Pro W3" charset="0"/>
                <a:cs typeface="ヒラギノ角ゴ Pro W3" charset="0"/>
              </a:defRPr>
            </a:lvl1pPr>
          </a:lstStyle>
          <a:p>
            <a:pPr>
              <a:defRPr/>
            </a:pPr>
            <a:r>
              <a:rPr lang="es-CL"/>
              <a:t>Gobierno de Chile | Ministerio de Desarrollo Social</a:t>
            </a:r>
            <a:endParaRPr lang="es-ES"/>
          </a:p>
        </p:txBody>
      </p:sp>
      <p:sp>
        <p:nvSpPr>
          <p:cNvPr id="6" name="Slide Number Placeholder 5"/>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Calibri" pitchFamily="34" charset="0"/>
              </a:defRPr>
            </a:lvl1pPr>
          </a:lstStyle>
          <a:p>
            <a:pPr>
              <a:defRPr/>
            </a:pPr>
            <a:fld id="{631773AE-DFBD-4D0C-9F41-3B9566809695}" type="slidenum">
              <a:rPr lang="en-US"/>
              <a:pPr>
                <a:defRPr/>
              </a:pPr>
              <a:t>‹Nº›</a:t>
            </a:fld>
            <a:endParaRPr 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Calibri" pitchFamily="34" charset="0"/>
              </a:defRPr>
            </a:lvl1pPr>
          </a:lstStyle>
          <a:p>
            <a:pPr>
              <a:defRPr/>
            </a:pPr>
            <a:endParaRPr lang="en-US"/>
          </a:p>
        </p:txBody>
      </p:sp>
      <p:sp>
        <p:nvSpPr>
          <p:cNvPr id="8" name="Footer Placeholder 7"/>
          <p:cNvSpPr>
            <a:spLocks noGrp="1"/>
          </p:cNvSpPr>
          <p:nvPr>
            <p:ph type="ftr" sz="quarter" idx="11"/>
          </p:nvPr>
        </p:nvSpPr>
        <p:spPr>
          <a:xfrm>
            <a:off x="3124200" y="6356350"/>
            <a:ext cx="2895600" cy="365125"/>
          </a:xfrm>
          <a:prstGeom prst="rect">
            <a:avLst/>
          </a:prstGeom>
        </p:spPr>
        <p:txBody>
          <a:bodyPr vert="horz" wrap="square" lIns="91440" tIns="45720" rIns="91440" bIns="45720" numCol="1" anchor="t" anchorCtr="0" compatLnSpc="1">
            <a:prstTxWarp prst="textNoShape">
              <a:avLst/>
            </a:prstTxWarp>
          </a:bodyPr>
          <a:lstStyle>
            <a:lvl1pPr>
              <a:defRPr>
                <a:latin typeface="Calibri" charset="0"/>
                <a:ea typeface="ヒラギノ角ゴ Pro W3" charset="0"/>
                <a:cs typeface="ヒラギノ角ゴ Pro W3" charset="0"/>
              </a:defRPr>
            </a:lvl1pPr>
          </a:lstStyle>
          <a:p>
            <a:pPr>
              <a:defRPr/>
            </a:pPr>
            <a:r>
              <a:rPr lang="es-CL"/>
              <a:t>Gobierno de Chile | Ministerio de Desarrollo Social</a:t>
            </a:r>
            <a:endParaRPr lang="es-ES"/>
          </a:p>
        </p:txBody>
      </p:sp>
      <p:sp>
        <p:nvSpPr>
          <p:cNvPr id="9" name="Slide Number Placeholder 8"/>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Calibri" pitchFamily="34" charset="0"/>
              </a:defRPr>
            </a:lvl1pPr>
          </a:lstStyle>
          <a:p>
            <a:pPr>
              <a:defRPr/>
            </a:pPr>
            <a:fld id="{701C557D-BF90-434D-8591-A5343E9727F1}" type="slidenum">
              <a:rPr lang="en-US"/>
              <a:pPr>
                <a:defRPr/>
              </a:pPr>
              <a:t>‹Nº›</a:t>
            </a:fld>
            <a:endParaRPr lang="en-US"/>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Calibri" pitchFamily="34" charset="0"/>
              </a:defRPr>
            </a:lvl1pPr>
          </a:lstStyle>
          <a:p>
            <a:pPr>
              <a:defRPr/>
            </a:pPr>
            <a:endParaRPr lang="en-US"/>
          </a:p>
        </p:txBody>
      </p:sp>
      <p:sp>
        <p:nvSpPr>
          <p:cNvPr id="4" name="Footer Placeholder 3"/>
          <p:cNvSpPr>
            <a:spLocks noGrp="1"/>
          </p:cNvSpPr>
          <p:nvPr>
            <p:ph type="ftr" sz="quarter" idx="11"/>
          </p:nvPr>
        </p:nvSpPr>
        <p:spPr>
          <a:xfrm>
            <a:off x="3124200" y="6356350"/>
            <a:ext cx="2895600" cy="365125"/>
          </a:xfrm>
          <a:prstGeom prst="rect">
            <a:avLst/>
          </a:prstGeom>
        </p:spPr>
        <p:txBody>
          <a:bodyPr vert="horz" wrap="square" lIns="91440" tIns="45720" rIns="91440" bIns="45720" numCol="1" anchor="t" anchorCtr="0" compatLnSpc="1">
            <a:prstTxWarp prst="textNoShape">
              <a:avLst/>
            </a:prstTxWarp>
          </a:bodyPr>
          <a:lstStyle>
            <a:lvl1pPr>
              <a:defRPr>
                <a:latin typeface="Calibri" charset="0"/>
                <a:ea typeface="ヒラギノ角ゴ Pro W3" charset="0"/>
                <a:cs typeface="ヒラギノ角ゴ Pro W3" charset="0"/>
              </a:defRPr>
            </a:lvl1pPr>
          </a:lstStyle>
          <a:p>
            <a:pPr>
              <a:defRPr/>
            </a:pPr>
            <a:r>
              <a:rPr lang="es-CL"/>
              <a:t>Gobierno de Chile | Ministerio de Desarrollo Social</a:t>
            </a:r>
            <a:endParaRPr lang="es-ES"/>
          </a:p>
        </p:txBody>
      </p:sp>
      <p:sp>
        <p:nvSpPr>
          <p:cNvPr id="5" name="Slide Number Placeholder 4"/>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Calibri" pitchFamily="34" charset="0"/>
              </a:defRPr>
            </a:lvl1pPr>
          </a:lstStyle>
          <a:p>
            <a:pPr>
              <a:defRPr/>
            </a:pPr>
            <a:fld id="{9FC69115-EC6C-4112-907C-81A02E05D3A6}" type="slidenum">
              <a:rPr lang="en-US"/>
              <a:pPr>
                <a:defRPr/>
              </a:pPr>
              <a:t>‹Nº›</a:t>
            </a:fld>
            <a:endParaRPr lang="en-US"/>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Calibri" pitchFamily="34" charset="0"/>
              </a:defRPr>
            </a:lvl1pPr>
          </a:lstStyle>
          <a:p>
            <a:pPr>
              <a:defRPr/>
            </a:pPr>
            <a:endParaRPr lang="en-US"/>
          </a:p>
        </p:txBody>
      </p:sp>
      <p:sp>
        <p:nvSpPr>
          <p:cNvPr id="3" name="Footer Placeholder 2"/>
          <p:cNvSpPr>
            <a:spLocks noGrp="1"/>
          </p:cNvSpPr>
          <p:nvPr>
            <p:ph type="ftr" sz="quarter" idx="11"/>
          </p:nvPr>
        </p:nvSpPr>
        <p:spPr>
          <a:xfrm>
            <a:off x="3124200" y="6356350"/>
            <a:ext cx="2895600" cy="365125"/>
          </a:xfrm>
          <a:prstGeom prst="rect">
            <a:avLst/>
          </a:prstGeom>
        </p:spPr>
        <p:txBody>
          <a:bodyPr vert="horz" wrap="square" lIns="91440" tIns="45720" rIns="91440" bIns="45720" numCol="1" anchor="t" anchorCtr="0" compatLnSpc="1">
            <a:prstTxWarp prst="textNoShape">
              <a:avLst/>
            </a:prstTxWarp>
          </a:bodyPr>
          <a:lstStyle>
            <a:lvl1pPr>
              <a:defRPr>
                <a:latin typeface="Calibri" charset="0"/>
                <a:ea typeface="ヒラギノ角ゴ Pro W3" charset="0"/>
                <a:cs typeface="ヒラギノ角ゴ Pro W3" charset="0"/>
              </a:defRPr>
            </a:lvl1pPr>
          </a:lstStyle>
          <a:p>
            <a:pPr>
              <a:defRPr/>
            </a:pPr>
            <a:r>
              <a:rPr lang="es-CL"/>
              <a:t>Gobierno de Chile | Ministerio de Desarrollo Social</a:t>
            </a:r>
            <a:endParaRPr lang="es-ES"/>
          </a:p>
        </p:txBody>
      </p:sp>
      <p:sp>
        <p:nvSpPr>
          <p:cNvPr id="4" name="Slide Number Placeholder 3"/>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Calibri" pitchFamily="34" charset="0"/>
              </a:defRPr>
            </a:lvl1pPr>
          </a:lstStyle>
          <a:p>
            <a:pPr>
              <a:defRPr/>
            </a:pPr>
            <a:fld id="{28519198-923E-4596-8C18-6227D083CC8B}" type="slidenum">
              <a:rPr lang="en-US"/>
              <a:pPr>
                <a:defRPr/>
              </a:pPr>
              <a:t>‹Nº›</a:t>
            </a:fld>
            <a:endParaRPr lang="en-US"/>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Calibri" pitchFamily="34" charset="0"/>
              </a:defRPr>
            </a:lvl1pPr>
          </a:lstStyle>
          <a:p>
            <a:pPr>
              <a:defRPr/>
            </a:pPr>
            <a:endParaRPr lang="en-US"/>
          </a:p>
        </p:txBody>
      </p:sp>
      <p:sp>
        <p:nvSpPr>
          <p:cNvPr id="6" name="Footer Placeholder 5"/>
          <p:cNvSpPr>
            <a:spLocks noGrp="1"/>
          </p:cNvSpPr>
          <p:nvPr>
            <p:ph type="ftr" sz="quarter" idx="11"/>
          </p:nvPr>
        </p:nvSpPr>
        <p:spPr>
          <a:xfrm>
            <a:off x="3124200" y="6356350"/>
            <a:ext cx="2895600" cy="365125"/>
          </a:xfrm>
          <a:prstGeom prst="rect">
            <a:avLst/>
          </a:prstGeom>
        </p:spPr>
        <p:txBody>
          <a:bodyPr vert="horz" wrap="square" lIns="91440" tIns="45720" rIns="91440" bIns="45720" numCol="1" anchor="t" anchorCtr="0" compatLnSpc="1">
            <a:prstTxWarp prst="textNoShape">
              <a:avLst/>
            </a:prstTxWarp>
          </a:bodyPr>
          <a:lstStyle>
            <a:lvl1pPr>
              <a:defRPr>
                <a:latin typeface="Calibri" charset="0"/>
                <a:ea typeface="ヒラギノ角ゴ Pro W3" charset="0"/>
                <a:cs typeface="ヒラギノ角ゴ Pro W3" charset="0"/>
              </a:defRPr>
            </a:lvl1pPr>
          </a:lstStyle>
          <a:p>
            <a:pPr>
              <a:defRPr/>
            </a:pPr>
            <a:r>
              <a:rPr lang="es-CL"/>
              <a:t>Gobierno de Chile | Ministerio de Desarrollo Social</a:t>
            </a:r>
            <a:endParaRPr lang="es-ES"/>
          </a:p>
        </p:txBody>
      </p:sp>
      <p:sp>
        <p:nvSpPr>
          <p:cNvPr id="7" name="Slide Number Placeholder 6"/>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Calibri" pitchFamily="34" charset="0"/>
              </a:defRPr>
            </a:lvl1pPr>
          </a:lstStyle>
          <a:p>
            <a:pPr>
              <a:defRPr/>
            </a:pPr>
            <a:fld id="{C27B5506-61DF-4798-B67D-557B915A74DD}" type="slidenum">
              <a:rPr lang="en-US"/>
              <a:pPr>
                <a:defRPr/>
              </a:pPr>
              <a:t>‹Nº›</a:t>
            </a:fld>
            <a:endParaRPr lang="en-US"/>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Calibri" pitchFamily="34" charset="0"/>
              </a:defRPr>
            </a:lvl1pPr>
          </a:lstStyle>
          <a:p>
            <a:pPr>
              <a:defRPr/>
            </a:pPr>
            <a:endParaRPr lang="en-US"/>
          </a:p>
        </p:txBody>
      </p:sp>
      <p:sp>
        <p:nvSpPr>
          <p:cNvPr id="6" name="Footer Placeholder 5"/>
          <p:cNvSpPr>
            <a:spLocks noGrp="1"/>
          </p:cNvSpPr>
          <p:nvPr>
            <p:ph type="ftr" sz="quarter" idx="11"/>
          </p:nvPr>
        </p:nvSpPr>
        <p:spPr>
          <a:xfrm>
            <a:off x="3124200" y="6356350"/>
            <a:ext cx="2895600" cy="365125"/>
          </a:xfrm>
          <a:prstGeom prst="rect">
            <a:avLst/>
          </a:prstGeom>
        </p:spPr>
        <p:txBody>
          <a:bodyPr vert="horz" wrap="square" lIns="91440" tIns="45720" rIns="91440" bIns="45720" numCol="1" anchor="t" anchorCtr="0" compatLnSpc="1">
            <a:prstTxWarp prst="textNoShape">
              <a:avLst/>
            </a:prstTxWarp>
          </a:bodyPr>
          <a:lstStyle>
            <a:lvl1pPr>
              <a:defRPr>
                <a:latin typeface="Calibri" charset="0"/>
                <a:ea typeface="ヒラギノ角ゴ Pro W3" charset="0"/>
                <a:cs typeface="ヒラギノ角ゴ Pro W3" charset="0"/>
              </a:defRPr>
            </a:lvl1pPr>
          </a:lstStyle>
          <a:p>
            <a:pPr>
              <a:defRPr/>
            </a:pPr>
            <a:r>
              <a:rPr lang="es-CL"/>
              <a:t>Gobierno de Chile | Ministerio de Desarrollo Social</a:t>
            </a:r>
            <a:endParaRPr lang="es-ES"/>
          </a:p>
        </p:txBody>
      </p:sp>
      <p:sp>
        <p:nvSpPr>
          <p:cNvPr id="7" name="Slide Number Placeholder 6"/>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Calibri" pitchFamily="34" charset="0"/>
              </a:defRPr>
            </a:lvl1pPr>
          </a:lstStyle>
          <a:p>
            <a:pPr>
              <a:defRPr/>
            </a:pPr>
            <a:fld id="{30379D56-051D-4B15-87A5-AE4CED2BDB78}" type="slidenum">
              <a:rPr lang="en-US"/>
              <a:pPr>
                <a:defRPr/>
              </a:pPr>
              <a:t>‹Nº›</a:t>
            </a:fld>
            <a:endParaRPr lang="en-US"/>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600200"/>
            <a:ext cx="8229600" cy="4525963"/>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Calibri" pitchFamily="34" charset="0"/>
              </a:defRPr>
            </a:lvl1pPr>
          </a:lstStyle>
          <a:p>
            <a:pPr>
              <a:defRPr/>
            </a:pPr>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vert="horz" wrap="square" lIns="91440" tIns="45720" rIns="91440" bIns="45720" numCol="1" anchor="t" anchorCtr="0" compatLnSpc="1">
            <a:prstTxWarp prst="textNoShape">
              <a:avLst/>
            </a:prstTxWarp>
          </a:bodyPr>
          <a:lstStyle>
            <a:lvl1pPr>
              <a:defRPr>
                <a:latin typeface="Calibri" charset="0"/>
                <a:ea typeface="ヒラギノ角ゴ Pro W3" charset="0"/>
                <a:cs typeface="ヒラギノ角ゴ Pro W3" charset="0"/>
              </a:defRPr>
            </a:lvl1pPr>
          </a:lstStyle>
          <a:p>
            <a:pPr>
              <a:defRPr/>
            </a:pPr>
            <a:r>
              <a:rPr lang="es-CL"/>
              <a:t>Gobierno de Chile | Ministerio de Desarrollo Social</a:t>
            </a:r>
            <a:endParaRPr lang="es-ES"/>
          </a:p>
        </p:txBody>
      </p:sp>
      <p:sp>
        <p:nvSpPr>
          <p:cNvPr id="6" name="Slide Number Placeholder 5"/>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Calibri" pitchFamily="34" charset="0"/>
              </a:defRPr>
            </a:lvl1pPr>
          </a:lstStyle>
          <a:p>
            <a:pPr>
              <a:defRPr/>
            </a:pPr>
            <a:fld id="{6797CE92-12F7-402D-AD41-C99A1D6A187B}" type="slidenum">
              <a:rPr lang="en-US"/>
              <a:pPr>
                <a:defRPr/>
              </a:pPr>
              <a:t>‹Nº›</a:t>
            </a:fld>
            <a:endParaRPr lang="en-US"/>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Calibri" pitchFamily="34" charset="0"/>
              </a:defRPr>
            </a:lvl1pPr>
          </a:lstStyle>
          <a:p>
            <a:pPr>
              <a:defRPr/>
            </a:pPr>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vert="horz" wrap="square" lIns="91440" tIns="45720" rIns="91440" bIns="45720" numCol="1" anchor="t" anchorCtr="0" compatLnSpc="1">
            <a:prstTxWarp prst="textNoShape">
              <a:avLst/>
            </a:prstTxWarp>
          </a:bodyPr>
          <a:lstStyle>
            <a:lvl1pPr>
              <a:defRPr>
                <a:latin typeface="Calibri" charset="0"/>
                <a:ea typeface="ヒラギノ角ゴ Pro W3" charset="0"/>
                <a:cs typeface="ヒラギノ角ゴ Pro W3" charset="0"/>
              </a:defRPr>
            </a:lvl1pPr>
          </a:lstStyle>
          <a:p>
            <a:pPr>
              <a:defRPr/>
            </a:pPr>
            <a:r>
              <a:rPr lang="es-CL"/>
              <a:t>Gobierno de Chile | Ministerio de Desarrollo Social</a:t>
            </a:r>
            <a:endParaRPr lang="es-ES"/>
          </a:p>
        </p:txBody>
      </p:sp>
      <p:sp>
        <p:nvSpPr>
          <p:cNvPr id="6" name="Slide Number Placeholder 5"/>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Calibri" pitchFamily="34" charset="0"/>
              </a:defRPr>
            </a:lvl1pPr>
          </a:lstStyle>
          <a:p>
            <a:pPr>
              <a:defRPr/>
            </a:pPr>
            <a:fld id="{706C1A8C-A8EE-45E5-8DEA-24A953451343}" type="slidenum">
              <a:rPr lang="en-US"/>
              <a:pPr>
                <a:defRPr/>
              </a:pPr>
              <a:t>‹Nº›</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a:prstGeom prst="rect">
            <a:avLst/>
          </a:prstGeo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Calibri" pitchFamily="34" charset="0"/>
              </a:defRPr>
            </a:lvl1pPr>
          </a:lstStyle>
          <a:p>
            <a:pPr>
              <a:defRPr/>
            </a:pPr>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vert="horz" wrap="square" lIns="91440" tIns="45720" rIns="91440" bIns="45720" numCol="1" anchor="t" anchorCtr="0" compatLnSpc="1">
            <a:prstTxWarp prst="textNoShape">
              <a:avLst/>
            </a:prstTxWarp>
          </a:bodyPr>
          <a:lstStyle>
            <a:lvl1pPr>
              <a:defRPr>
                <a:latin typeface="Calibri" charset="0"/>
                <a:ea typeface="ヒラギノ角ゴ Pro W3" charset="0"/>
                <a:cs typeface="ヒラギノ角ゴ Pro W3" charset="0"/>
              </a:defRPr>
            </a:lvl1pPr>
          </a:lstStyle>
          <a:p>
            <a:pPr>
              <a:defRPr/>
            </a:pPr>
            <a:r>
              <a:rPr lang="es-CL"/>
              <a:t>Gobierno de Chile | Ministerio de Desarrollo Social</a:t>
            </a:r>
            <a:endParaRPr lang="es-ES"/>
          </a:p>
        </p:txBody>
      </p:sp>
      <p:sp>
        <p:nvSpPr>
          <p:cNvPr id="6" name="Slide Number Placeholder 5"/>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Calibri" pitchFamily="34" charset="0"/>
              </a:defRPr>
            </a:lvl1pPr>
          </a:lstStyle>
          <a:p>
            <a:pPr>
              <a:defRPr/>
            </a:pPr>
            <a:fld id="{B824A455-F8F5-4D18-91EF-CACB0402BB12}" type="slidenum">
              <a:rPr lang="en-US"/>
              <a:pPr>
                <a:defRPr/>
              </a:pPr>
              <a:t>‹Nº›</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Calibri" pitchFamily="34" charset="0"/>
              </a:defRPr>
            </a:lvl1pPr>
          </a:lstStyle>
          <a:p>
            <a:pPr>
              <a:defRPr/>
            </a:pPr>
            <a:endParaRPr lang="en-US"/>
          </a:p>
        </p:txBody>
      </p:sp>
      <p:sp>
        <p:nvSpPr>
          <p:cNvPr id="6" name="Footer Placeholder 5"/>
          <p:cNvSpPr>
            <a:spLocks noGrp="1"/>
          </p:cNvSpPr>
          <p:nvPr>
            <p:ph type="ftr" sz="quarter" idx="11"/>
          </p:nvPr>
        </p:nvSpPr>
        <p:spPr>
          <a:xfrm>
            <a:off x="3124200" y="6356350"/>
            <a:ext cx="2895600" cy="365125"/>
          </a:xfrm>
          <a:prstGeom prst="rect">
            <a:avLst/>
          </a:prstGeom>
        </p:spPr>
        <p:txBody>
          <a:bodyPr vert="horz" wrap="square" lIns="91440" tIns="45720" rIns="91440" bIns="45720" numCol="1" anchor="t" anchorCtr="0" compatLnSpc="1">
            <a:prstTxWarp prst="textNoShape">
              <a:avLst/>
            </a:prstTxWarp>
          </a:bodyPr>
          <a:lstStyle>
            <a:lvl1pPr>
              <a:defRPr>
                <a:latin typeface="Calibri" charset="0"/>
                <a:ea typeface="ヒラギノ角ゴ Pro W3" charset="0"/>
                <a:cs typeface="ヒラギノ角ゴ Pro W3" charset="0"/>
              </a:defRPr>
            </a:lvl1pPr>
          </a:lstStyle>
          <a:p>
            <a:pPr>
              <a:defRPr/>
            </a:pPr>
            <a:r>
              <a:rPr lang="es-CL"/>
              <a:t>Gobierno de Chile | Ministerio de Desarrollo Social</a:t>
            </a:r>
            <a:endParaRPr lang="es-ES"/>
          </a:p>
        </p:txBody>
      </p:sp>
      <p:sp>
        <p:nvSpPr>
          <p:cNvPr id="7" name="Slide Number Placeholder 6"/>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Calibri" pitchFamily="34" charset="0"/>
              </a:defRPr>
            </a:lvl1pPr>
          </a:lstStyle>
          <a:p>
            <a:pPr>
              <a:defRPr/>
            </a:pPr>
            <a:fld id="{AE528B85-1143-4559-AB5F-D6E6806921EF}" type="slidenum">
              <a:rPr lang="en-US"/>
              <a:pPr>
                <a:defRPr/>
              </a:pPr>
              <a:t>‹Nº›</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Calibri" pitchFamily="34" charset="0"/>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r>
              <a:rPr lang="es-CL"/>
              <a:t>Gobierno de Chile | Ministerio de Desarrollo Social</a:t>
            </a:r>
            <a:endParaRPr lang="es-ES"/>
          </a:p>
        </p:txBody>
      </p:sp>
      <p:sp>
        <p:nvSpPr>
          <p:cNvPr id="6" name="Slide Number Placeholder 5"/>
          <p:cNvSpPr>
            <a:spLocks noGrp="1"/>
          </p:cNvSpPr>
          <p:nvPr>
            <p:ph type="sldNum" sz="quarter" idx="12"/>
          </p:nvPr>
        </p:nvSpPr>
        <p:spPr/>
        <p:txBody>
          <a:bodyPr/>
          <a:lstStyle>
            <a:lvl1pPr>
              <a:defRPr/>
            </a:lvl1pPr>
          </a:lstStyle>
          <a:p>
            <a:pPr>
              <a:defRPr/>
            </a:pPr>
            <a:fld id="{A249BBBB-83AE-4A08-AA4E-4DDFA934EF0C}" type="slidenum">
              <a:rPr lang="en-US"/>
              <a:pPr>
                <a:defRPr/>
              </a:pPr>
              <a:t>‹Nº›</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Footer Placeholder 4"/>
          <p:cNvSpPr>
            <a:spLocks noGrp="1"/>
          </p:cNvSpPr>
          <p:nvPr>
            <p:ph type="ftr" sz="quarter" idx="10"/>
          </p:nvPr>
        </p:nvSpPr>
        <p:spPr/>
        <p:txBody>
          <a:bodyPr/>
          <a:lstStyle>
            <a:lvl1pPr>
              <a:defRPr/>
            </a:lvl1pPr>
          </a:lstStyle>
          <a:p>
            <a:pPr>
              <a:defRPr/>
            </a:pPr>
            <a:r>
              <a:rPr lang="es-CL"/>
              <a:t>Gobierno de Chile | Ministerio de Desarrollo Social</a:t>
            </a:r>
            <a:endParaRPr lang="en-US"/>
          </a:p>
        </p:txBody>
      </p:sp>
      <p:sp>
        <p:nvSpPr>
          <p:cNvPr id="5" name="Slide Number Placeholder 5"/>
          <p:cNvSpPr>
            <a:spLocks noGrp="1"/>
          </p:cNvSpPr>
          <p:nvPr>
            <p:ph type="sldNum" sz="quarter" idx="11"/>
          </p:nvPr>
        </p:nvSpPr>
        <p:spPr/>
        <p:txBody>
          <a:bodyPr/>
          <a:lstStyle>
            <a:lvl1pPr>
              <a:defRPr/>
            </a:lvl1pPr>
          </a:lstStyle>
          <a:p>
            <a:pPr>
              <a:defRPr/>
            </a:pPr>
            <a:fld id="{DD4C73B3-1384-46EF-8A9C-C55E045BC9F1}" type="slidenum">
              <a:rPr lang="en-US"/>
              <a:pPr>
                <a:defRPr/>
              </a:pPr>
              <a:t>‹Nº›</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Calibri" pitchFamily="34" charset="0"/>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r>
              <a:rPr lang="es-CL"/>
              <a:t>Gobierno de Chile | Ministerio de Desarrollo Social</a:t>
            </a:r>
            <a:endParaRPr lang="es-ES"/>
          </a:p>
        </p:txBody>
      </p:sp>
      <p:sp>
        <p:nvSpPr>
          <p:cNvPr id="6" name="Slide Number Placeholder 5"/>
          <p:cNvSpPr>
            <a:spLocks noGrp="1"/>
          </p:cNvSpPr>
          <p:nvPr>
            <p:ph type="sldNum" sz="quarter" idx="12"/>
          </p:nvPr>
        </p:nvSpPr>
        <p:spPr/>
        <p:txBody>
          <a:bodyPr/>
          <a:lstStyle>
            <a:lvl1pPr>
              <a:defRPr/>
            </a:lvl1pPr>
          </a:lstStyle>
          <a:p>
            <a:pPr>
              <a:defRPr/>
            </a:pPr>
            <a:fld id="{9F106093-C927-4E17-898C-0BA0E062D2EC}" type="slidenum">
              <a:rPr lang="en-US"/>
              <a:pPr>
                <a:defRPr/>
              </a:pPr>
              <a:t>‹Nº›</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Calibri" pitchFamily="34" charset="0"/>
              </a:defRPr>
            </a:lvl1pPr>
          </a:lstStyle>
          <a:p>
            <a:pPr>
              <a:defRPr/>
            </a:pPr>
            <a:endParaRPr lang="en-US"/>
          </a:p>
        </p:txBody>
      </p:sp>
      <p:sp>
        <p:nvSpPr>
          <p:cNvPr id="6" name="Footer Placeholder 5"/>
          <p:cNvSpPr>
            <a:spLocks noGrp="1"/>
          </p:cNvSpPr>
          <p:nvPr>
            <p:ph type="ftr" sz="quarter" idx="11"/>
          </p:nvPr>
        </p:nvSpPr>
        <p:spPr/>
        <p:txBody>
          <a:bodyPr/>
          <a:lstStyle>
            <a:lvl1pPr>
              <a:defRPr/>
            </a:lvl1pPr>
          </a:lstStyle>
          <a:p>
            <a:pPr>
              <a:defRPr/>
            </a:pPr>
            <a:r>
              <a:rPr lang="es-CL"/>
              <a:t>Gobierno de Chile | Ministerio de Desarrollo Social</a:t>
            </a:r>
            <a:endParaRPr lang="es-ES"/>
          </a:p>
        </p:txBody>
      </p:sp>
      <p:sp>
        <p:nvSpPr>
          <p:cNvPr id="7" name="Slide Number Placeholder 6"/>
          <p:cNvSpPr>
            <a:spLocks noGrp="1"/>
          </p:cNvSpPr>
          <p:nvPr>
            <p:ph type="sldNum" sz="quarter" idx="12"/>
          </p:nvPr>
        </p:nvSpPr>
        <p:spPr/>
        <p:txBody>
          <a:bodyPr/>
          <a:lstStyle>
            <a:lvl1pPr>
              <a:defRPr/>
            </a:lvl1pPr>
          </a:lstStyle>
          <a:p>
            <a:pPr>
              <a:defRPr/>
            </a:pPr>
            <a:fld id="{654F037D-50E3-4BDB-9EB1-556A4BA0458F}" type="slidenum">
              <a:rPr lang="en-US"/>
              <a:pPr>
                <a:defRPr/>
              </a:pPr>
              <a:t>‹Nº›</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ormAutofit/>
          </a:bodyPr>
          <a:lstStyle>
            <a:lvl1pPr marL="0" indent="0">
              <a:buNone/>
              <a:defRPr sz="20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4" name="Content Placeholder 3"/>
          <p:cNvSpPr>
            <a:spLocks noGrp="1"/>
          </p:cNvSpPr>
          <p:nvPr>
            <p:ph sz="half" idx="2"/>
          </p:nvPr>
        </p:nvSpPr>
        <p:spPr>
          <a:xfrm>
            <a:off x="457200" y="2174875"/>
            <a:ext cx="4040188" cy="3951288"/>
          </a:xfrm>
        </p:spPr>
        <p:txBody>
          <a:bodyPr>
            <a:normAutofit/>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Text Placeholder 4"/>
          <p:cNvSpPr>
            <a:spLocks noGrp="1"/>
          </p:cNvSpPr>
          <p:nvPr>
            <p:ph type="body" sz="quarter" idx="3"/>
          </p:nvPr>
        </p:nvSpPr>
        <p:spPr>
          <a:xfrm>
            <a:off x="4645025" y="1535113"/>
            <a:ext cx="4041775" cy="639762"/>
          </a:xfrm>
        </p:spPr>
        <p:txBody>
          <a:bodyPr>
            <a:normAutofit/>
          </a:bodyPr>
          <a:lstStyle>
            <a:lvl1pPr marL="0" indent="0">
              <a:buNone/>
              <a:defRPr sz="20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normAutofit/>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Calibri" pitchFamily="34" charset="0"/>
              </a:defRPr>
            </a:lvl1pPr>
          </a:lstStyle>
          <a:p>
            <a:pPr>
              <a:defRPr/>
            </a:pPr>
            <a:endParaRPr lang="en-US"/>
          </a:p>
        </p:txBody>
      </p:sp>
      <p:sp>
        <p:nvSpPr>
          <p:cNvPr id="8" name="Footer Placeholder 7"/>
          <p:cNvSpPr>
            <a:spLocks noGrp="1"/>
          </p:cNvSpPr>
          <p:nvPr>
            <p:ph type="ftr" sz="quarter" idx="11"/>
          </p:nvPr>
        </p:nvSpPr>
        <p:spPr/>
        <p:txBody>
          <a:bodyPr/>
          <a:lstStyle>
            <a:lvl1pPr>
              <a:defRPr/>
            </a:lvl1pPr>
          </a:lstStyle>
          <a:p>
            <a:pPr>
              <a:defRPr/>
            </a:pPr>
            <a:r>
              <a:rPr lang="es-CL"/>
              <a:t>Gobierno de Chile | Ministerio de Desarrollo Social</a:t>
            </a:r>
            <a:endParaRPr lang="es-ES"/>
          </a:p>
        </p:txBody>
      </p:sp>
      <p:sp>
        <p:nvSpPr>
          <p:cNvPr id="9" name="Slide Number Placeholder 8"/>
          <p:cNvSpPr>
            <a:spLocks noGrp="1"/>
          </p:cNvSpPr>
          <p:nvPr>
            <p:ph type="sldNum" sz="quarter" idx="12"/>
          </p:nvPr>
        </p:nvSpPr>
        <p:spPr/>
        <p:txBody>
          <a:bodyPr/>
          <a:lstStyle>
            <a:lvl1pPr>
              <a:defRPr/>
            </a:lvl1pPr>
          </a:lstStyle>
          <a:p>
            <a:pPr>
              <a:defRPr/>
            </a:pPr>
            <a:fld id="{67BC2049-186C-4BAA-B950-9CB1AC29B3FF}" type="slidenum">
              <a:rPr lang="en-US"/>
              <a:pPr>
                <a:defRPr/>
              </a:pPr>
              <a:t>‹Nº›</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2.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pn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2.xml"/><Relationship Id="rId3" Type="http://schemas.openxmlformats.org/officeDocument/2006/relationships/slideLayout" Target="../slideLayouts/slideLayout7.xml"/><Relationship Id="rId7" Type="http://schemas.openxmlformats.org/officeDocument/2006/relationships/slideLayout" Target="../slideLayouts/slideLayout11.xml"/><Relationship Id="rId12" Type="http://schemas.openxmlformats.org/officeDocument/2006/relationships/theme" Target="../theme/theme2.xml"/><Relationship Id="rId2" Type="http://schemas.openxmlformats.org/officeDocument/2006/relationships/slideLayout" Target="../slideLayouts/slideLayout6.xml"/><Relationship Id="rId1" Type="http://schemas.openxmlformats.org/officeDocument/2006/relationships/slideLayout" Target="../slideLayouts/slideLayout5.xml"/><Relationship Id="rId6" Type="http://schemas.openxmlformats.org/officeDocument/2006/relationships/slideLayout" Target="../slideLayouts/slideLayout10.xml"/><Relationship Id="rId11" Type="http://schemas.openxmlformats.org/officeDocument/2006/relationships/slideLayout" Target="../slideLayouts/slideLayout15.xml"/><Relationship Id="rId5" Type="http://schemas.openxmlformats.org/officeDocument/2006/relationships/slideLayout" Target="../slideLayouts/slideLayout9.xml"/><Relationship Id="rId10" Type="http://schemas.openxmlformats.org/officeDocument/2006/relationships/slideLayout" Target="../slideLayouts/slideLayout14.xml"/><Relationship Id="rId4" Type="http://schemas.openxmlformats.org/officeDocument/2006/relationships/slideLayout" Target="../slideLayouts/slideLayout8.xml"/><Relationship Id="rId9" Type="http://schemas.openxmlformats.org/officeDocument/2006/relationships/slideLayout" Target="../slideLayouts/slideLayout13.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23.xml"/><Relationship Id="rId13" Type="http://schemas.openxmlformats.org/officeDocument/2006/relationships/image" Target="../media/image1.png"/><Relationship Id="rId3" Type="http://schemas.openxmlformats.org/officeDocument/2006/relationships/slideLayout" Target="../slideLayouts/slideLayout18.xml"/><Relationship Id="rId7" Type="http://schemas.openxmlformats.org/officeDocument/2006/relationships/slideLayout" Target="../slideLayouts/slideLayout22.xml"/><Relationship Id="rId12" Type="http://schemas.openxmlformats.org/officeDocument/2006/relationships/theme" Target="../theme/theme3.xml"/><Relationship Id="rId2" Type="http://schemas.openxmlformats.org/officeDocument/2006/relationships/slideLayout" Target="../slideLayouts/slideLayout17.xml"/><Relationship Id="rId1" Type="http://schemas.openxmlformats.org/officeDocument/2006/relationships/slideLayout" Target="../slideLayouts/slideLayout16.xml"/><Relationship Id="rId6" Type="http://schemas.openxmlformats.org/officeDocument/2006/relationships/slideLayout" Target="../slideLayouts/slideLayout21.xml"/><Relationship Id="rId11" Type="http://schemas.openxmlformats.org/officeDocument/2006/relationships/slideLayout" Target="../slideLayouts/slideLayout26.xml"/><Relationship Id="rId5" Type="http://schemas.openxmlformats.org/officeDocument/2006/relationships/slideLayout" Target="../slideLayouts/slideLayout20.xml"/><Relationship Id="rId15" Type="http://schemas.openxmlformats.org/officeDocument/2006/relationships/image" Target="../media/image3.png"/><Relationship Id="rId10" Type="http://schemas.openxmlformats.org/officeDocument/2006/relationships/slideLayout" Target="../slideLayouts/slideLayout25.xml"/><Relationship Id="rId4" Type="http://schemas.openxmlformats.org/officeDocument/2006/relationships/slideLayout" Target="../slideLayouts/slideLayout19.xml"/><Relationship Id="rId9" Type="http://schemas.openxmlformats.org/officeDocument/2006/relationships/slideLayout" Target="../slideLayouts/slideLayout24.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006CB7"/>
        </a:solidFill>
        <a:effectLst/>
      </p:bgPr>
    </p:bg>
    <p:spTree>
      <p:nvGrpSpPr>
        <p:cNvPr id="1" name=""/>
        <p:cNvGrpSpPr/>
        <p:nvPr/>
      </p:nvGrpSpPr>
      <p:grpSpPr>
        <a:xfrm>
          <a:off x="0" y="0"/>
          <a:ext cx="0" cy="0"/>
          <a:chOff x="0" y="0"/>
          <a:chExt cx="0" cy="0"/>
        </a:xfrm>
      </p:grpSpPr>
      <p:sp>
        <p:nvSpPr>
          <p:cNvPr id="65" name="Rectangle 64"/>
          <p:cNvSpPr>
            <a:spLocks noChangeArrowheads="1"/>
          </p:cNvSpPr>
          <p:nvPr userDrawn="1"/>
        </p:nvSpPr>
        <p:spPr bwMode="auto">
          <a:xfrm>
            <a:off x="533400" y="3333750"/>
            <a:ext cx="1033463" cy="3524250"/>
          </a:xfrm>
          <a:prstGeom prst="rect">
            <a:avLst/>
          </a:prstGeom>
          <a:solidFill>
            <a:srgbClr val="006CB7"/>
          </a:solidFill>
          <a:ln>
            <a:noFill/>
          </a:ln>
          <a:effectLst>
            <a:outerShdw blurRad="254000" dist="38100" dir="12899965" algn="br" rotWithShape="0">
              <a:srgbClr val="808080">
                <a:alpha val="25000"/>
              </a:srgbClr>
            </a:outerShdw>
          </a:effectLst>
          <a:extLst/>
        </p:spPr>
        <p:txBody>
          <a:bodyPr anchor="ctr"/>
          <a:lstStyle/>
          <a:p>
            <a:pPr>
              <a:defRPr/>
            </a:pPr>
            <a:endParaRPr lang="es-ES">
              <a:solidFill>
                <a:srgbClr val="FFFFFF"/>
              </a:solidFill>
              <a:latin typeface="Calibri" charset="0"/>
              <a:ea typeface="ヒラギノ角ゴ Pro W3" charset="0"/>
              <a:cs typeface="ヒラギノ角ゴ Pro W3" charset="0"/>
            </a:endParaRPr>
          </a:p>
        </p:txBody>
      </p:sp>
      <p:sp>
        <p:nvSpPr>
          <p:cNvPr id="66" name="Rectangle 65"/>
          <p:cNvSpPr>
            <a:spLocks noChangeArrowheads="1"/>
          </p:cNvSpPr>
          <p:nvPr userDrawn="1"/>
        </p:nvSpPr>
        <p:spPr bwMode="auto">
          <a:xfrm>
            <a:off x="1566863" y="3333750"/>
            <a:ext cx="1260475" cy="3524250"/>
          </a:xfrm>
          <a:prstGeom prst="rect">
            <a:avLst/>
          </a:prstGeom>
          <a:solidFill>
            <a:srgbClr val="EF4144"/>
          </a:solidFill>
          <a:ln>
            <a:noFill/>
          </a:ln>
          <a:effectLst>
            <a:outerShdw blurRad="254000" dist="38100" dir="12899965" rotWithShape="0">
              <a:srgbClr val="808080">
                <a:alpha val="25000"/>
              </a:srgbClr>
            </a:outerShdw>
          </a:effectLst>
          <a:extLst/>
        </p:spPr>
        <p:txBody>
          <a:bodyPr anchor="ctr"/>
          <a:lstStyle/>
          <a:p>
            <a:pPr>
              <a:defRPr/>
            </a:pPr>
            <a:endParaRPr lang="es-ES">
              <a:solidFill>
                <a:srgbClr val="FFFFFF"/>
              </a:solidFill>
              <a:latin typeface="Calibri" charset="0"/>
              <a:ea typeface="ヒラギノ角ゴ Pro W3" charset="0"/>
              <a:cs typeface="ヒラギノ角ゴ Pro W3" charset="0"/>
            </a:endParaRPr>
          </a:p>
        </p:txBody>
      </p:sp>
      <p:pic>
        <p:nvPicPr>
          <p:cNvPr id="1028" name="Picture 1"/>
          <p:cNvPicPr>
            <a:picLocks noChangeAspect="1" noChangeArrowheads="1"/>
          </p:cNvPicPr>
          <p:nvPr userDrawn="1"/>
        </p:nvPicPr>
        <p:blipFill>
          <a:blip r:embed="rId6"/>
          <a:srcRect/>
          <a:stretch>
            <a:fillRect/>
          </a:stretch>
        </p:blipFill>
        <p:spPr bwMode="auto">
          <a:xfrm>
            <a:off x="647700" y="3452813"/>
            <a:ext cx="803275" cy="585787"/>
          </a:xfrm>
          <a:prstGeom prst="rect">
            <a:avLst/>
          </a:prstGeom>
          <a:noFill/>
          <a:ln w="12700">
            <a:noFill/>
            <a:miter lim="800000"/>
            <a:headEnd/>
            <a:tailEnd/>
          </a:ln>
        </p:spPr>
      </p:pic>
      <p:pic>
        <p:nvPicPr>
          <p:cNvPr id="1029" name="Picture 1"/>
          <p:cNvPicPr>
            <a:picLocks noChangeAspect="1" noChangeArrowheads="1"/>
          </p:cNvPicPr>
          <p:nvPr userDrawn="1"/>
        </p:nvPicPr>
        <p:blipFill>
          <a:blip r:embed="rId7"/>
          <a:srcRect/>
          <a:stretch>
            <a:fillRect/>
          </a:stretch>
        </p:blipFill>
        <p:spPr bwMode="auto">
          <a:xfrm>
            <a:off x="1677988" y="3452813"/>
            <a:ext cx="1031875" cy="419100"/>
          </a:xfrm>
          <a:prstGeom prst="rect">
            <a:avLst/>
          </a:prstGeom>
          <a:noFill/>
          <a:ln w="12700">
            <a:noFill/>
            <a:miter lim="800000"/>
            <a:headEnd/>
            <a:tailEnd/>
          </a:ln>
        </p:spPr>
      </p:pic>
      <p:sp>
        <p:nvSpPr>
          <p:cNvPr id="71" name="Rectangle 70"/>
          <p:cNvSpPr>
            <a:spLocks noChangeArrowheads="1"/>
          </p:cNvSpPr>
          <p:nvPr userDrawn="1"/>
        </p:nvSpPr>
        <p:spPr bwMode="auto">
          <a:xfrm>
            <a:off x="533400" y="0"/>
            <a:ext cx="1033463" cy="1371600"/>
          </a:xfrm>
          <a:prstGeom prst="rect">
            <a:avLst/>
          </a:prstGeom>
          <a:solidFill>
            <a:srgbClr val="006CB7"/>
          </a:solidFill>
          <a:ln>
            <a:noFill/>
          </a:ln>
          <a:effectLst>
            <a:outerShdw blurRad="254000" dist="38100" dir="2700000" algn="br" rotWithShape="0">
              <a:srgbClr val="808080">
                <a:alpha val="25000"/>
              </a:srgbClr>
            </a:outerShdw>
          </a:effectLst>
          <a:extLst/>
        </p:spPr>
        <p:txBody>
          <a:bodyPr anchor="ctr"/>
          <a:lstStyle/>
          <a:p>
            <a:pPr>
              <a:defRPr/>
            </a:pPr>
            <a:endParaRPr lang="es-ES">
              <a:solidFill>
                <a:srgbClr val="FFFFFF"/>
              </a:solidFill>
              <a:latin typeface="Calibri" charset="0"/>
              <a:ea typeface="ヒラギノ角ゴ Pro W3" charset="0"/>
              <a:cs typeface="ヒラギノ角ゴ Pro W3" charset="0"/>
            </a:endParaRPr>
          </a:p>
        </p:txBody>
      </p:sp>
      <p:sp>
        <p:nvSpPr>
          <p:cNvPr id="72" name="Rectangle 71"/>
          <p:cNvSpPr>
            <a:spLocks noChangeArrowheads="1"/>
          </p:cNvSpPr>
          <p:nvPr userDrawn="1"/>
        </p:nvSpPr>
        <p:spPr bwMode="auto">
          <a:xfrm>
            <a:off x="1566863" y="0"/>
            <a:ext cx="1260475" cy="1371600"/>
          </a:xfrm>
          <a:prstGeom prst="rect">
            <a:avLst/>
          </a:prstGeom>
          <a:solidFill>
            <a:srgbClr val="EF4144"/>
          </a:solidFill>
          <a:ln>
            <a:noFill/>
          </a:ln>
          <a:effectLst>
            <a:outerShdw blurRad="254000" dist="38100" dir="2700000" rotWithShape="0">
              <a:srgbClr val="808080">
                <a:alpha val="25000"/>
              </a:srgbClr>
            </a:outerShdw>
          </a:effectLst>
          <a:extLst/>
        </p:spPr>
        <p:txBody>
          <a:bodyPr anchor="ctr"/>
          <a:lstStyle/>
          <a:p>
            <a:pPr>
              <a:defRPr/>
            </a:pPr>
            <a:endParaRPr lang="es-ES">
              <a:solidFill>
                <a:srgbClr val="FFFFFF"/>
              </a:solidFill>
              <a:latin typeface="Calibri" charset="0"/>
              <a:ea typeface="ヒラギノ角ゴ Pro W3" charset="0"/>
              <a:cs typeface="ヒラギノ角ゴ Pro W3" charset="0"/>
            </a:endParaRPr>
          </a:p>
        </p:txBody>
      </p:sp>
    </p:spTree>
  </p:cSld>
  <p:clrMap bg1="dk1" tx1="lt1" bg2="dk2" tx2="lt2" accent1="accent1" accent2="accent2" accent3="accent3" accent4="accent4" accent5="accent5" accent6="accent6" hlink="hlink" folHlink="folHlink"/>
  <p:sldLayoutIdLst>
    <p:sldLayoutId id="2147484743" r:id="rId1"/>
    <p:sldLayoutId id="2147484744" r:id="rId2"/>
    <p:sldLayoutId id="2147484745" r:id="rId3"/>
    <p:sldLayoutId id="2147484746" r:id="rId4"/>
  </p:sldLayoutIdLst>
  <p:hf hdr="0" dt="0"/>
  <p:txStyles>
    <p:titleStyle>
      <a:lvl1pPr algn="ctr" defTabSz="457200" rtl="0" eaLnBrk="0" fontAlgn="base" hangingPunct="0">
        <a:spcBef>
          <a:spcPct val="0"/>
        </a:spcBef>
        <a:spcAft>
          <a:spcPct val="0"/>
        </a:spcAft>
        <a:defRPr sz="4400" kern="1200">
          <a:solidFill>
            <a:schemeClr val="tx1"/>
          </a:solidFill>
          <a:latin typeface="+mj-lt"/>
          <a:ea typeface="ヒラギノ角ゴ Pro W3" charset="-128"/>
          <a:cs typeface="ヒラギノ角ゴ Pro W3" charset="-128"/>
        </a:defRPr>
      </a:lvl1pPr>
      <a:lvl2pPr algn="ctr" defTabSz="457200" rtl="0" eaLnBrk="0" fontAlgn="base" hangingPunct="0">
        <a:spcBef>
          <a:spcPct val="0"/>
        </a:spcBef>
        <a:spcAft>
          <a:spcPct val="0"/>
        </a:spcAft>
        <a:defRPr sz="4400">
          <a:solidFill>
            <a:schemeClr val="tx1"/>
          </a:solidFill>
          <a:latin typeface="Calibri" charset="0"/>
          <a:ea typeface="ヒラギノ角ゴ Pro W3" charset="-128"/>
          <a:cs typeface="ヒラギノ角ゴ Pro W3" charset="-128"/>
        </a:defRPr>
      </a:lvl2pPr>
      <a:lvl3pPr algn="ctr" defTabSz="457200" rtl="0" eaLnBrk="0" fontAlgn="base" hangingPunct="0">
        <a:spcBef>
          <a:spcPct val="0"/>
        </a:spcBef>
        <a:spcAft>
          <a:spcPct val="0"/>
        </a:spcAft>
        <a:defRPr sz="4400">
          <a:solidFill>
            <a:schemeClr val="tx1"/>
          </a:solidFill>
          <a:latin typeface="Calibri" charset="0"/>
          <a:ea typeface="ヒラギノ角ゴ Pro W3" charset="-128"/>
          <a:cs typeface="ヒラギノ角ゴ Pro W3" charset="-128"/>
        </a:defRPr>
      </a:lvl3pPr>
      <a:lvl4pPr algn="ctr" defTabSz="457200" rtl="0" eaLnBrk="0" fontAlgn="base" hangingPunct="0">
        <a:spcBef>
          <a:spcPct val="0"/>
        </a:spcBef>
        <a:spcAft>
          <a:spcPct val="0"/>
        </a:spcAft>
        <a:defRPr sz="4400">
          <a:solidFill>
            <a:schemeClr val="tx1"/>
          </a:solidFill>
          <a:latin typeface="Calibri" charset="0"/>
          <a:ea typeface="ヒラギノ角ゴ Pro W3" charset="-128"/>
          <a:cs typeface="ヒラギノ角ゴ Pro W3" charset="-128"/>
        </a:defRPr>
      </a:lvl4pPr>
      <a:lvl5pPr algn="ctr" defTabSz="457200" rtl="0" eaLnBrk="0" fontAlgn="base" hangingPunct="0">
        <a:spcBef>
          <a:spcPct val="0"/>
        </a:spcBef>
        <a:spcAft>
          <a:spcPct val="0"/>
        </a:spcAft>
        <a:defRPr sz="4400">
          <a:solidFill>
            <a:schemeClr val="tx1"/>
          </a:solidFill>
          <a:latin typeface="Calibri" charset="0"/>
          <a:ea typeface="ヒラギノ角ゴ Pro W3" charset="-128"/>
          <a:cs typeface="ヒラギノ角ゴ Pro W3" charset="-128"/>
        </a:defRPr>
      </a:lvl5pPr>
      <a:lvl6pPr marL="457200" algn="ctr" defTabSz="457200" rtl="0" fontAlgn="base">
        <a:spcBef>
          <a:spcPct val="0"/>
        </a:spcBef>
        <a:spcAft>
          <a:spcPct val="0"/>
        </a:spcAft>
        <a:defRPr sz="4400">
          <a:solidFill>
            <a:schemeClr val="tx1"/>
          </a:solidFill>
          <a:latin typeface="Calibri" charset="0"/>
          <a:ea typeface="ヒラギノ角ゴ Pro W3" charset="-128"/>
          <a:cs typeface="ヒラギノ角ゴ Pro W3" charset="-128"/>
        </a:defRPr>
      </a:lvl6pPr>
      <a:lvl7pPr marL="914400" algn="ctr" defTabSz="457200" rtl="0" fontAlgn="base">
        <a:spcBef>
          <a:spcPct val="0"/>
        </a:spcBef>
        <a:spcAft>
          <a:spcPct val="0"/>
        </a:spcAft>
        <a:defRPr sz="4400">
          <a:solidFill>
            <a:schemeClr val="tx1"/>
          </a:solidFill>
          <a:latin typeface="Calibri" charset="0"/>
          <a:ea typeface="ヒラギノ角ゴ Pro W3" charset="-128"/>
          <a:cs typeface="ヒラギノ角ゴ Pro W3" charset="-128"/>
        </a:defRPr>
      </a:lvl7pPr>
      <a:lvl8pPr marL="1371600" algn="ctr" defTabSz="457200" rtl="0" fontAlgn="base">
        <a:spcBef>
          <a:spcPct val="0"/>
        </a:spcBef>
        <a:spcAft>
          <a:spcPct val="0"/>
        </a:spcAft>
        <a:defRPr sz="4400">
          <a:solidFill>
            <a:schemeClr val="tx1"/>
          </a:solidFill>
          <a:latin typeface="Calibri" charset="0"/>
          <a:ea typeface="ヒラギノ角ゴ Pro W3" charset="-128"/>
          <a:cs typeface="ヒラギノ角ゴ Pro W3" charset="-128"/>
        </a:defRPr>
      </a:lvl8pPr>
      <a:lvl9pPr marL="1828800" algn="ctr" defTabSz="457200" rtl="0" fontAlgn="base">
        <a:spcBef>
          <a:spcPct val="0"/>
        </a:spcBef>
        <a:spcAft>
          <a:spcPct val="0"/>
        </a:spcAft>
        <a:defRPr sz="4400">
          <a:solidFill>
            <a:schemeClr val="tx1"/>
          </a:solidFill>
          <a:latin typeface="Calibri" charset="0"/>
          <a:ea typeface="ヒラギノ角ゴ Pro W3" charset="-128"/>
          <a:cs typeface="ヒラギノ角ゴ Pro W3" charset="-128"/>
        </a:defRPr>
      </a:lvl9pPr>
    </p:titleStyle>
    <p:bodyStyle>
      <a:lvl1pPr marL="342900" indent="-342900" algn="l" defTabSz="457200" rtl="0" eaLnBrk="0" fontAlgn="base" hangingPunct="0">
        <a:spcBef>
          <a:spcPct val="20000"/>
        </a:spcBef>
        <a:spcAft>
          <a:spcPct val="0"/>
        </a:spcAft>
        <a:buFont typeface="Arial" pitchFamily="34" charset="0"/>
        <a:buChar char="•"/>
        <a:defRPr sz="3200" kern="1200">
          <a:solidFill>
            <a:schemeClr val="tx1"/>
          </a:solidFill>
          <a:latin typeface="+mn-lt"/>
          <a:ea typeface="ヒラギノ角ゴ Pro W3" charset="-128"/>
          <a:cs typeface="ヒラギノ角ゴ Pro W3" charset="-128"/>
        </a:defRPr>
      </a:lvl1pPr>
      <a:lvl2pPr marL="742950" indent="-285750" algn="l" defTabSz="457200" rtl="0" eaLnBrk="0" fontAlgn="base" hangingPunct="0">
        <a:spcBef>
          <a:spcPct val="20000"/>
        </a:spcBef>
        <a:spcAft>
          <a:spcPct val="0"/>
        </a:spcAft>
        <a:buFont typeface="Arial" pitchFamily="34" charset="0"/>
        <a:buChar char="–"/>
        <a:defRPr sz="2800" kern="1200">
          <a:solidFill>
            <a:schemeClr val="tx1"/>
          </a:solidFill>
          <a:latin typeface="+mn-lt"/>
          <a:ea typeface="ヒラギノ角ゴ Pro W3" charset="-128"/>
          <a:cs typeface="ヒラギノ角ゴ Pro W3" charset="0"/>
        </a:defRPr>
      </a:lvl2pPr>
      <a:lvl3pPr marL="1143000" indent="-228600" algn="l" defTabSz="457200" rtl="0" eaLnBrk="0" fontAlgn="base" hangingPunct="0">
        <a:spcBef>
          <a:spcPct val="20000"/>
        </a:spcBef>
        <a:spcAft>
          <a:spcPct val="0"/>
        </a:spcAft>
        <a:buFont typeface="Arial" pitchFamily="34" charset="0"/>
        <a:buChar char="•"/>
        <a:defRPr sz="2400" kern="1200">
          <a:solidFill>
            <a:schemeClr val="tx1"/>
          </a:solidFill>
          <a:latin typeface="+mn-lt"/>
          <a:ea typeface="ヒラギノ角ゴ Pro W3" charset="-128"/>
          <a:cs typeface="ヒラギノ角ゴ Pro W3" charset="0"/>
        </a:defRPr>
      </a:lvl3pPr>
      <a:lvl4pPr marL="1600200" indent="-228600" algn="l" defTabSz="457200" rtl="0" eaLnBrk="0" fontAlgn="base" hangingPunct="0">
        <a:spcBef>
          <a:spcPct val="20000"/>
        </a:spcBef>
        <a:spcAft>
          <a:spcPct val="0"/>
        </a:spcAft>
        <a:buFont typeface="Arial" pitchFamily="34" charset="0"/>
        <a:buChar char="–"/>
        <a:defRPr sz="2000" kern="1200">
          <a:solidFill>
            <a:schemeClr val="tx1"/>
          </a:solidFill>
          <a:latin typeface="+mn-lt"/>
          <a:ea typeface="ヒラギノ角ゴ Pro W3" charset="-128"/>
          <a:cs typeface="ヒラギノ角ゴ Pro W3" charset="0"/>
        </a:defRPr>
      </a:lvl4pPr>
      <a:lvl5pPr marL="2057400" indent="-228600" algn="l" defTabSz="457200" rtl="0" eaLnBrk="0" fontAlgn="base" hangingPunct="0">
        <a:spcBef>
          <a:spcPct val="20000"/>
        </a:spcBef>
        <a:spcAft>
          <a:spcPct val="0"/>
        </a:spcAft>
        <a:buFont typeface="Arial" pitchFamily="34" charset="0"/>
        <a:buChar char="»"/>
        <a:defRPr sz="2000" kern="1200">
          <a:solidFill>
            <a:schemeClr val="tx1"/>
          </a:solidFill>
          <a:latin typeface="+mn-lt"/>
          <a:ea typeface="ヒラギノ角ゴ Pro W3" charset="-128"/>
          <a:cs typeface="ヒラギノ角ゴ Pro W3" charset="0"/>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050" name="Title Placeholder 1"/>
          <p:cNvSpPr>
            <a:spLocks noGrp="1"/>
          </p:cNvSpPr>
          <p:nvPr>
            <p:ph type="title"/>
          </p:nvPr>
        </p:nvSpPr>
        <p:spPr bwMode="auto">
          <a:xfrm>
            <a:off x="152400" y="152400"/>
            <a:ext cx="8164513" cy="11430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ltLang="es-ES" smtClean="0"/>
              <a:t>Click to edit Master title style</a:t>
            </a:r>
          </a:p>
        </p:txBody>
      </p:sp>
      <p:sp>
        <p:nvSpPr>
          <p:cNvPr id="2051" name="Text Placeholder 2"/>
          <p:cNvSpPr>
            <a:spLocks noGrp="1"/>
          </p:cNvSpPr>
          <p:nvPr>
            <p:ph type="body" idx="1"/>
          </p:nvPr>
        </p:nvSpPr>
        <p:spPr bwMode="auto">
          <a:xfrm>
            <a:off x="152400" y="1477963"/>
            <a:ext cx="8177213" cy="452596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ltLang="es-ES" smtClean="0"/>
              <a:t>Click to edit Master text styles</a:t>
            </a:r>
          </a:p>
          <a:p>
            <a:pPr lvl="1"/>
            <a:r>
              <a:rPr lang="en-US" altLang="es-ES" smtClean="0"/>
              <a:t>Second level</a:t>
            </a:r>
          </a:p>
          <a:p>
            <a:pPr lvl="2"/>
            <a:r>
              <a:rPr lang="en-US" altLang="es-ES" smtClean="0"/>
              <a:t>Third level</a:t>
            </a:r>
          </a:p>
          <a:p>
            <a:pPr lvl="3"/>
            <a:r>
              <a:rPr lang="en-US" altLang="es-ES" smtClean="0"/>
              <a:t>Fourth level</a:t>
            </a:r>
          </a:p>
          <a:p>
            <a:pPr lvl="4"/>
            <a:r>
              <a:rPr lang="en-US" altLang="es-ES" smtClean="0"/>
              <a:t>Fifth level</a:t>
            </a:r>
          </a:p>
        </p:txBody>
      </p:sp>
      <p:sp>
        <p:nvSpPr>
          <p:cNvPr id="5" name="Footer Placeholder 4"/>
          <p:cNvSpPr>
            <a:spLocks noGrp="1"/>
          </p:cNvSpPr>
          <p:nvPr>
            <p:ph type="ftr" sz="quarter" idx="3"/>
          </p:nvPr>
        </p:nvSpPr>
        <p:spPr>
          <a:xfrm>
            <a:off x="19050" y="6527800"/>
            <a:ext cx="2895600" cy="246063"/>
          </a:xfrm>
          <a:prstGeom prst="rect">
            <a:avLst/>
          </a:prstGeom>
        </p:spPr>
        <p:txBody>
          <a:bodyPr vert="horz" wrap="square" lIns="91440" tIns="45720" rIns="91440" bIns="45720" numCol="1" anchor="t" anchorCtr="0" compatLnSpc="1">
            <a:prstTxWarp prst="textNoShape">
              <a:avLst/>
            </a:prstTxWarp>
          </a:bodyPr>
          <a:lstStyle>
            <a:lvl1pPr>
              <a:defRPr sz="900">
                <a:solidFill>
                  <a:srgbClr val="898989"/>
                </a:solidFill>
                <a:latin typeface="Verdana" charset="0"/>
                <a:ea typeface="ヒラギノ角ゴ Pro W3" charset="0"/>
                <a:cs typeface="Verdana" charset="0"/>
              </a:defRPr>
            </a:lvl1pPr>
          </a:lstStyle>
          <a:p>
            <a:pPr>
              <a:defRPr/>
            </a:pPr>
            <a:r>
              <a:rPr lang="es-CL"/>
              <a:t>Gobierno de Chile | Ministerio de Desarrollo Social</a:t>
            </a:r>
            <a:endParaRPr lang="es-ES_tradnl"/>
          </a:p>
        </p:txBody>
      </p:sp>
      <p:sp>
        <p:nvSpPr>
          <p:cNvPr id="6" name="Slide Number Placeholder 5"/>
          <p:cNvSpPr>
            <a:spLocks noGrp="1"/>
          </p:cNvSpPr>
          <p:nvPr>
            <p:ph type="sldNum" sz="quarter" idx="4"/>
          </p:nvPr>
        </p:nvSpPr>
        <p:spPr>
          <a:xfrm>
            <a:off x="6183313" y="6527800"/>
            <a:ext cx="2133600" cy="193675"/>
          </a:xfrm>
          <a:prstGeom prst="rect">
            <a:avLst/>
          </a:prstGeom>
        </p:spPr>
        <p:txBody>
          <a:bodyPr vert="horz" wrap="square" lIns="91440" tIns="45720" rIns="91440" bIns="45720" numCol="1" anchor="ctr" anchorCtr="0" compatLnSpc="1">
            <a:prstTxWarp prst="textNoShape">
              <a:avLst/>
            </a:prstTxWarp>
          </a:bodyPr>
          <a:lstStyle>
            <a:lvl1pPr algn="r">
              <a:defRPr sz="1000">
                <a:solidFill>
                  <a:srgbClr val="898989"/>
                </a:solidFill>
                <a:latin typeface="Verdana" pitchFamily="34" charset="0"/>
              </a:defRPr>
            </a:lvl1pPr>
          </a:lstStyle>
          <a:p>
            <a:pPr>
              <a:defRPr/>
            </a:pPr>
            <a:fld id="{02B8B5B4-D999-4716-8C55-3ECCBF98E551}" type="slidenum">
              <a:rPr lang="en-US"/>
              <a:pPr>
                <a:defRPr/>
              </a:pPr>
              <a:t>‹Nº›</a:t>
            </a:fld>
            <a:endParaRPr lang="en-US"/>
          </a:p>
        </p:txBody>
      </p:sp>
      <p:sp>
        <p:nvSpPr>
          <p:cNvPr id="7" name="Rectangle 6"/>
          <p:cNvSpPr>
            <a:spLocks noChangeArrowheads="1"/>
          </p:cNvSpPr>
          <p:nvPr userDrawn="1"/>
        </p:nvSpPr>
        <p:spPr bwMode="auto">
          <a:xfrm>
            <a:off x="8413750" y="-6350"/>
            <a:ext cx="284163" cy="866775"/>
          </a:xfrm>
          <a:prstGeom prst="rect">
            <a:avLst/>
          </a:prstGeom>
          <a:solidFill>
            <a:srgbClr val="006CB7"/>
          </a:solidFill>
          <a:ln>
            <a:noFill/>
          </a:ln>
          <a:effectLst>
            <a:outerShdw blurRad="254000" dist="38100" dir="2700000" algn="br" rotWithShape="0">
              <a:srgbClr val="808080">
                <a:alpha val="25000"/>
              </a:srgbClr>
            </a:outerShdw>
          </a:effectLst>
          <a:extLst/>
        </p:spPr>
        <p:txBody>
          <a:bodyPr anchor="ctr"/>
          <a:lstStyle/>
          <a:p>
            <a:pPr>
              <a:defRPr/>
            </a:pPr>
            <a:endParaRPr lang="es-ES">
              <a:solidFill>
                <a:srgbClr val="FFFFFF"/>
              </a:solidFill>
              <a:latin typeface="Calibri" charset="0"/>
              <a:ea typeface="ヒラギノ角ゴ Pro W3" charset="0"/>
              <a:cs typeface="ヒラギノ角ゴ Pro W3" charset="0"/>
            </a:endParaRPr>
          </a:p>
        </p:txBody>
      </p:sp>
      <p:sp>
        <p:nvSpPr>
          <p:cNvPr id="8" name="Rectangle 7"/>
          <p:cNvSpPr>
            <a:spLocks noChangeArrowheads="1"/>
          </p:cNvSpPr>
          <p:nvPr userDrawn="1"/>
        </p:nvSpPr>
        <p:spPr bwMode="auto">
          <a:xfrm>
            <a:off x="8697913" y="0"/>
            <a:ext cx="347662" cy="860425"/>
          </a:xfrm>
          <a:prstGeom prst="rect">
            <a:avLst/>
          </a:prstGeom>
          <a:solidFill>
            <a:srgbClr val="EF4144"/>
          </a:solidFill>
          <a:ln>
            <a:noFill/>
          </a:ln>
          <a:effectLst>
            <a:outerShdw blurRad="254000" dist="38100" dir="2700000" rotWithShape="0">
              <a:srgbClr val="808080">
                <a:alpha val="25000"/>
              </a:srgbClr>
            </a:outerShdw>
          </a:effectLst>
          <a:extLst/>
        </p:spPr>
        <p:txBody>
          <a:bodyPr anchor="ctr"/>
          <a:lstStyle/>
          <a:p>
            <a:pPr>
              <a:defRPr/>
            </a:pPr>
            <a:endParaRPr lang="es-ES">
              <a:solidFill>
                <a:srgbClr val="FFFFFF"/>
              </a:solidFill>
              <a:latin typeface="Calibri" charset="0"/>
              <a:ea typeface="ヒラギノ角ゴ Pro W3" charset="0"/>
              <a:cs typeface="ヒラギノ角ゴ Pro W3" charset="0"/>
            </a:endParaRPr>
          </a:p>
        </p:txBody>
      </p:sp>
      <p:sp>
        <p:nvSpPr>
          <p:cNvPr id="10" name="Rectangle 9"/>
          <p:cNvSpPr>
            <a:spLocks noChangeArrowheads="1"/>
          </p:cNvSpPr>
          <p:nvPr userDrawn="1"/>
        </p:nvSpPr>
        <p:spPr bwMode="auto">
          <a:xfrm>
            <a:off x="8413750" y="6400800"/>
            <a:ext cx="284163" cy="457200"/>
          </a:xfrm>
          <a:prstGeom prst="rect">
            <a:avLst/>
          </a:prstGeom>
          <a:solidFill>
            <a:srgbClr val="006CB7"/>
          </a:solidFill>
          <a:ln>
            <a:noFill/>
          </a:ln>
          <a:effectLst>
            <a:outerShdw blurRad="254000" dist="38100" dir="12899965" algn="br" rotWithShape="0">
              <a:srgbClr val="808080">
                <a:alpha val="25000"/>
              </a:srgbClr>
            </a:outerShdw>
          </a:effectLst>
          <a:extLst/>
        </p:spPr>
        <p:txBody>
          <a:bodyPr anchor="ctr"/>
          <a:lstStyle/>
          <a:p>
            <a:pPr>
              <a:defRPr/>
            </a:pPr>
            <a:endParaRPr lang="es-ES">
              <a:solidFill>
                <a:srgbClr val="FFFFFF"/>
              </a:solidFill>
              <a:latin typeface="Calibri" charset="0"/>
              <a:ea typeface="ヒラギノ角ゴ Pro W3" charset="0"/>
              <a:cs typeface="ヒラギノ角ゴ Pro W3" charset="0"/>
            </a:endParaRPr>
          </a:p>
        </p:txBody>
      </p:sp>
      <p:sp>
        <p:nvSpPr>
          <p:cNvPr id="11" name="Rectangle 10"/>
          <p:cNvSpPr>
            <a:spLocks noChangeArrowheads="1"/>
          </p:cNvSpPr>
          <p:nvPr userDrawn="1"/>
        </p:nvSpPr>
        <p:spPr bwMode="auto">
          <a:xfrm>
            <a:off x="8697913" y="6400800"/>
            <a:ext cx="347662" cy="457200"/>
          </a:xfrm>
          <a:prstGeom prst="rect">
            <a:avLst/>
          </a:prstGeom>
          <a:solidFill>
            <a:srgbClr val="EF4144"/>
          </a:solidFill>
          <a:ln>
            <a:noFill/>
          </a:ln>
          <a:effectLst>
            <a:outerShdw blurRad="254000" dist="38100" dir="12899965" rotWithShape="0">
              <a:srgbClr val="808080">
                <a:alpha val="25000"/>
              </a:srgbClr>
            </a:outerShdw>
          </a:effectLst>
          <a:extLst/>
        </p:spPr>
        <p:txBody>
          <a:bodyPr anchor="ctr"/>
          <a:lstStyle/>
          <a:p>
            <a:pPr>
              <a:defRPr/>
            </a:pPr>
            <a:endParaRPr lang="es-ES">
              <a:solidFill>
                <a:srgbClr val="FFFFFF"/>
              </a:solidFill>
              <a:latin typeface="Calibri" charset="0"/>
              <a:ea typeface="ヒラギノ角ゴ Pro W3" charset="0"/>
              <a:cs typeface="ヒラギノ角ゴ Pro W3" charset="0"/>
            </a:endParaRPr>
          </a:p>
        </p:txBody>
      </p:sp>
    </p:spTree>
  </p:cSld>
  <p:clrMap bg1="lt1" tx1="dk1" bg2="lt2" tx2="dk2" accent1="accent1" accent2="accent2" accent3="accent3" accent4="accent4" accent5="accent5" accent6="accent6" hlink="hlink" folHlink="folHlink"/>
  <p:sldLayoutIdLst>
    <p:sldLayoutId id="2147484747" r:id="rId1"/>
    <p:sldLayoutId id="2147484748" r:id="rId2"/>
    <p:sldLayoutId id="2147484749" r:id="rId3"/>
    <p:sldLayoutId id="2147484750" r:id="rId4"/>
    <p:sldLayoutId id="2147484751" r:id="rId5"/>
    <p:sldLayoutId id="2147484752" r:id="rId6"/>
    <p:sldLayoutId id="2147484753" r:id="rId7"/>
    <p:sldLayoutId id="2147484754" r:id="rId8"/>
    <p:sldLayoutId id="2147484755" r:id="rId9"/>
    <p:sldLayoutId id="2147484756" r:id="rId10"/>
    <p:sldLayoutId id="2147484757" r:id="rId11"/>
  </p:sldLayoutIdLst>
  <p:hf hdr="0" dt="0"/>
  <p:txStyles>
    <p:titleStyle>
      <a:lvl1pPr algn="l" defTabSz="457200" rtl="0" eaLnBrk="0" fontAlgn="base" hangingPunct="0">
        <a:spcBef>
          <a:spcPct val="0"/>
        </a:spcBef>
        <a:spcAft>
          <a:spcPct val="0"/>
        </a:spcAft>
        <a:defRPr sz="2400" kern="1200">
          <a:solidFill>
            <a:srgbClr val="006CB7"/>
          </a:solidFill>
          <a:latin typeface="Verdana"/>
          <a:ea typeface="ヒラギノ角ゴ Pro W3" charset="-128"/>
          <a:cs typeface="Verdana"/>
        </a:defRPr>
      </a:lvl1pPr>
      <a:lvl2pPr algn="l" defTabSz="457200" rtl="0" eaLnBrk="0" fontAlgn="base" hangingPunct="0">
        <a:spcBef>
          <a:spcPct val="0"/>
        </a:spcBef>
        <a:spcAft>
          <a:spcPct val="0"/>
        </a:spcAft>
        <a:defRPr sz="2400">
          <a:solidFill>
            <a:srgbClr val="006CB7"/>
          </a:solidFill>
          <a:latin typeface="Verdana" charset="0"/>
          <a:ea typeface="ヒラギノ角ゴ Pro W3" charset="-128"/>
          <a:cs typeface="Verdana" pitchFamily="34" charset="0"/>
        </a:defRPr>
      </a:lvl2pPr>
      <a:lvl3pPr algn="l" defTabSz="457200" rtl="0" eaLnBrk="0" fontAlgn="base" hangingPunct="0">
        <a:spcBef>
          <a:spcPct val="0"/>
        </a:spcBef>
        <a:spcAft>
          <a:spcPct val="0"/>
        </a:spcAft>
        <a:defRPr sz="2400">
          <a:solidFill>
            <a:srgbClr val="006CB7"/>
          </a:solidFill>
          <a:latin typeface="Verdana" charset="0"/>
          <a:ea typeface="ヒラギノ角ゴ Pro W3" charset="-128"/>
          <a:cs typeface="Verdana" pitchFamily="34" charset="0"/>
        </a:defRPr>
      </a:lvl3pPr>
      <a:lvl4pPr algn="l" defTabSz="457200" rtl="0" eaLnBrk="0" fontAlgn="base" hangingPunct="0">
        <a:spcBef>
          <a:spcPct val="0"/>
        </a:spcBef>
        <a:spcAft>
          <a:spcPct val="0"/>
        </a:spcAft>
        <a:defRPr sz="2400">
          <a:solidFill>
            <a:srgbClr val="006CB7"/>
          </a:solidFill>
          <a:latin typeface="Verdana" charset="0"/>
          <a:ea typeface="ヒラギノ角ゴ Pro W3" charset="-128"/>
          <a:cs typeface="Verdana" pitchFamily="34" charset="0"/>
        </a:defRPr>
      </a:lvl4pPr>
      <a:lvl5pPr algn="l" defTabSz="457200" rtl="0" eaLnBrk="0" fontAlgn="base" hangingPunct="0">
        <a:spcBef>
          <a:spcPct val="0"/>
        </a:spcBef>
        <a:spcAft>
          <a:spcPct val="0"/>
        </a:spcAft>
        <a:defRPr sz="2400">
          <a:solidFill>
            <a:srgbClr val="006CB7"/>
          </a:solidFill>
          <a:latin typeface="Verdana" charset="0"/>
          <a:ea typeface="ヒラギノ角ゴ Pro W3" charset="-128"/>
          <a:cs typeface="Verdana" pitchFamily="34" charset="0"/>
        </a:defRPr>
      </a:lvl5pPr>
      <a:lvl6pPr marL="457200" algn="l" defTabSz="457200" rtl="0" fontAlgn="base">
        <a:spcBef>
          <a:spcPct val="0"/>
        </a:spcBef>
        <a:spcAft>
          <a:spcPct val="0"/>
        </a:spcAft>
        <a:defRPr sz="2400">
          <a:solidFill>
            <a:srgbClr val="006CB7"/>
          </a:solidFill>
          <a:latin typeface="Verdana" charset="0"/>
          <a:ea typeface="ヒラギノ角ゴ Pro W3" charset="-128"/>
        </a:defRPr>
      </a:lvl6pPr>
      <a:lvl7pPr marL="914400" algn="l" defTabSz="457200" rtl="0" fontAlgn="base">
        <a:spcBef>
          <a:spcPct val="0"/>
        </a:spcBef>
        <a:spcAft>
          <a:spcPct val="0"/>
        </a:spcAft>
        <a:defRPr sz="2400">
          <a:solidFill>
            <a:srgbClr val="006CB7"/>
          </a:solidFill>
          <a:latin typeface="Verdana" charset="0"/>
          <a:ea typeface="ヒラギノ角ゴ Pro W3" charset="-128"/>
        </a:defRPr>
      </a:lvl7pPr>
      <a:lvl8pPr marL="1371600" algn="l" defTabSz="457200" rtl="0" fontAlgn="base">
        <a:spcBef>
          <a:spcPct val="0"/>
        </a:spcBef>
        <a:spcAft>
          <a:spcPct val="0"/>
        </a:spcAft>
        <a:defRPr sz="2400">
          <a:solidFill>
            <a:srgbClr val="006CB7"/>
          </a:solidFill>
          <a:latin typeface="Verdana" charset="0"/>
          <a:ea typeface="ヒラギノ角ゴ Pro W3" charset="-128"/>
        </a:defRPr>
      </a:lvl8pPr>
      <a:lvl9pPr marL="1828800" algn="l" defTabSz="457200" rtl="0" fontAlgn="base">
        <a:spcBef>
          <a:spcPct val="0"/>
        </a:spcBef>
        <a:spcAft>
          <a:spcPct val="0"/>
        </a:spcAft>
        <a:defRPr sz="2400">
          <a:solidFill>
            <a:srgbClr val="006CB7"/>
          </a:solidFill>
          <a:latin typeface="Verdana" charset="0"/>
          <a:ea typeface="ヒラギノ角ゴ Pro W3" charset="-128"/>
        </a:defRPr>
      </a:lvl9pPr>
    </p:titleStyle>
    <p:bodyStyle>
      <a:lvl1pPr marL="342900" indent="-342900" algn="l" defTabSz="457200" rtl="0" eaLnBrk="0" fontAlgn="base" hangingPunct="0">
        <a:spcBef>
          <a:spcPct val="20000"/>
        </a:spcBef>
        <a:spcAft>
          <a:spcPct val="0"/>
        </a:spcAft>
        <a:buFont typeface="Arial" pitchFamily="34" charset="0"/>
        <a:buChar char="•"/>
        <a:defRPr sz="2000" kern="1200">
          <a:solidFill>
            <a:srgbClr val="595959"/>
          </a:solidFill>
          <a:latin typeface="+mn-lt"/>
          <a:ea typeface="ヒラギノ角ゴ Pro W3" charset="-128"/>
          <a:cs typeface="ヒラギノ角ゴ Pro W3" charset="-128"/>
        </a:defRPr>
      </a:lvl1pPr>
      <a:lvl2pPr marL="742950" indent="-285750" algn="l" defTabSz="457200" rtl="0" eaLnBrk="0" fontAlgn="base" hangingPunct="0">
        <a:spcBef>
          <a:spcPct val="20000"/>
        </a:spcBef>
        <a:spcAft>
          <a:spcPct val="0"/>
        </a:spcAft>
        <a:buFont typeface="Arial" pitchFamily="34" charset="0"/>
        <a:buChar char="–"/>
        <a:defRPr kern="1200">
          <a:solidFill>
            <a:srgbClr val="595959"/>
          </a:solidFill>
          <a:latin typeface="+mn-lt"/>
          <a:ea typeface="ヒラギノ角ゴ Pro W3" charset="-128"/>
          <a:cs typeface="ヒラギノ角ゴ Pro W3" charset="0"/>
        </a:defRPr>
      </a:lvl2pPr>
      <a:lvl3pPr marL="1143000" indent="-228600" algn="l" defTabSz="457200" rtl="0" eaLnBrk="0" fontAlgn="base" hangingPunct="0">
        <a:spcBef>
          <a:spcPct val="20000"/>
        </a:spcBef>
        <a:spcAft>
          <a:spcPct val="0"/>
        </a:spcAft>
        <a:buFont typeface="Arial" pitchFamily="34" charset="0"/>
        <a:buChar char="•"/>
        <a:defRPr sz="1600" kern="1200">
          <a:solidFill>
            <a:srgbClr val="595959"/>
          </a:solidFill>
          <a:latin typeface="+mn-lt"/>
          <a:ea typeface="ヒラギノ角ゴ Pro W3" charset="-128"/>
          <a:cs typeface="ヒラギノ角ゴ Pro W3" charset="0"/>
        </a:defRPr>
      </a:lvl3pPr>
      <a:lvl4pPr marL="1600200" indent="-228600" algn="l" defTabSz="457200" rtl="0" eaLnBrk="0" fontAlgn="base" hangingPunct="0">
        <a:spcBef>
          <a:spcPct val="20000"/>
        </a:spcBef>
        <a:spcAft>
          <a:spcPct val="0"/>
        </a:spcAft>
        <a:buFont typeface="Arial" pitchFamily="34" charset="0"/>
        <a:buChar char="–"/>
        <a:defRPr sz="1400" kern="1200">
          <a:solidFill>
            <a:srgbClr val="595959"/>
          </a:solidFill>
          <a:latin typeface="+mn-lt"/>
          <a:ea typeface="ヒラギノ角ゴ Pro W3" charset="-128"/>
          <a:cs typeface="ヒラギノ角ゴ Pro W3" charset="0"/>
        </a:defRPr>
      </a:lvl4pPr>
      <a:lvl5pPr marL="2057400" indent="-228600" algn="l" defTabSz="457200" rtl="0" eaLnBrk="0" fontAlgn="base" hangingPunct="0">
        <a:spcBef>
          <a:spcPct val="20000"/>
        </a:spcBef>
        <a:spcAft>
          <a:spcPct val="0"/>
        </a:spcAft>
        <a:buFont typeface="Arial" pitchFamily="34" charset="0"/>
        <a:buChar char="»"/>
        <a:defRPr sz="1400" kern="1200">
          <a:solidFill>
            <a:srgbClr val="595959"/>
          </a:solidFill>
          <a:latin typeface="+mn-lt"/>
          <a:ea typeface="ヒラギノ角ゴ Pro W3" charset="-128"/>
          <a:cs typeface="ヒラギノ角ゴ Pro W3" charset="0"/>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5" name="Rectangle 14"/>
          <p:cNvSpPr/>
          <p:nvPr userDrawn="1"/>
        </p:nvSpPr>
        <p:spPr>
          <a:xfrm>
            <a:off x="0" y="6629400"/>
            <a:ext cx="9144000" cy="228600"/>
          </a:xfrm>
          <a:prstGeom prst="rect">
            <a:avLst/>
          </a:prstGeom>
          <a:solidFill>
            <a:srgbClr val="EF4144"/>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defRPr/>
            </a:pPr>
            <a:endParaRPr lang="es-ES">
              <a:solidFill>
                <a:srgbClr val="FFFFFF"/>
              </a:solidFill>
              <a:ea typeface="ヒラギノ角ゴ Pro W3" charset="0"/>
              <a:cs typeface="ヒラギノ角ゴ Pro W3" charset="0"/>
            </a:endParaRPr>
          </a:p>
        </p:txBody>
      </p:sp>
      <p:sp>
        <p:nvSpPr>
          <p:cNvPr id="14" name="Rectangle 13"/>
          <p:cNvSpPr>
            <a:spLocks noChangeArrowheads="1"/>
          </p:cNvSpPr>
          <p:nvPr userDrawn="1"/>
        </p:nvSpPr>
        <p:spPr bwMode="auto">
          <a:xfrm>
            <a:off x="7153275" y="0"/>
            <a:ext cx="1990725" cy="6629400"/>
          </a:xfrm>
          <a:prstGeom prst="rect">
            <a:avLst/>
          </a:prstGeom>
          <a:solidFill>
            <a:schemeClr val="bg1"/>
          </a:solidFill>
          <a:ln>
            <a:noFill/>
          </a:ln>
          <a:effectLst>
            <a:outerShdw blurRad="254000" dist="38100" dir="5640026" rotWithShape="0">
              <a:srgbClr val="808080">
                <a:alpha val="25000"/>
              </a:srgbClr>
            </a:outerShdw>
          </a:effectLst>
          <a:extLst/>
        </p:spPr>
        <p:txBody>
          <a:bodyPr anchor="ctr"/>
          <a:lstStyle/>
          <a:p>
            <a:pPr>
              <a:defRPr/>
            </a:pPr>
            <a:endParaRPr lang="es-ES">
              <a:solidFill>
                <a:srgbClr val="FFFFFF"/>
              </a:solidFill>
              <a:latin typeface="Calibri" charset="0"/>
              <a:ea typeface="ヒラギノ角ゴ Pro W3" charset="0"/>
              <a:cs typeface="ヒラギノ角ゴ Pro W3" charset="0"/>
            </a:endParaRPr>
          </a:p>
        </p:txBody>
      </p:sp>
      <p:grpSp>
        <p:nvGrpSpPr>
          <p:cNvPr id="3076" name="Group 11"/>
          <p:cNvGrpSpPr>
            <a:grpSpLocks/>
          </p:cNvGrpSpPr>
          <p:nvPr userDrawn="1"/>
        </p:nvGrpSpPr>
        <p:grpSpPr bwMode="auto">
          <a:xfrm>
            <a:off x="7153275" y="2058988"/>
            <a:ext cx="1990725" cy="2038350"/>
            <a:chOff x="3511550" y="2133600"/>
            <a:chExt cx="2976563" cy="3048000"/>
          </a:xfrm>
        </p:grpSpPr>
        <p:sp>
          <p:nvSpPr>
            <p:cNvPr id="7" name="Rectangle 6"/>
            <p:cNvSpPr/>
            <p:nvPr userDrawn="1"/>
          </p:nvSpPr>
          <p:spPr>
            <a:xfrm>
              <a:off x="3511550" y="2133600"/>
              <a:ext cx="1338741" cy="3048000"/>
            </a:xfrm>
            <a:prstGeom prst="rect">
              <a:avLst/>
            </a:prstGeom>
            <a:solidFill>
              <a:srgbClr val="006CB7"/>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defRPr/>
              </a:pPr>
              <a:endParaRPr lang="es-ES">
                <a:solidFill>
                  <a:srgbClr val="FFFFFF"/>
                </a:solidFill>
                <a:ea typeface="ヒラギノ角ゴ Pro W3" charset="0"/>
                <a:cs typeface="ヒラギノ角ゴ Pro W3" charset="0"/>
              </a:endParaRPr>
            </a:p>
          </p:txBody>
        </p:sp>
        <p:sp>
          <p:nvSpPr>
            <p:cNvPr id="8" name="Rectangle 7"/>
            <p:cNvSpPr/>
            <p:nvPr userDrawn="1"/>
          </p:nvSpPr>
          <p:spPr>
            <a:xfrm>
              <a:off x="4850291" y="2133600"/>
              <a:ext cx="1637822" cy="3048000"/>
            </a:xfrm>
            <a:prstGeom prst="rect">
              <a:avLst/>
            </a:prstGeom>
            <a:solidFill>
              <a:srgbClr val="EF4144"/>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defRPr/>
              </a:pPr>
              <a:endParaRPr lang="es-ES">
                <a:solidFill>
                  <a:srgbClr val="FFFFFF"/>
                </a:solidFill>
                <a:ea typeface="ヒラギノ角ゴ Pro W3" charset="0"/>
                <a:cs typeface="ヒラギノ角ゴ Pro W3" charset="0"/>
              </a:endParaRPr>
            </a:p>
          </p:txBody>
        </p:sp>
        <p:pic>
          <p:nvPicPr>
            <p:cNvPr id="3081" name="Picture 1"/>
            <p:cNvPicPr>
              <a:picLocks noChangeAspect="1" noChangeArrowheads="1"/>
            </p:cNvPicPr>
            <p:nvPr userDrawn="1"/>
          </p:nvPicPr>
          <p:blipFill>
            <a:blip r:embed="rId13"/>
            <a:srcRect/>
            <a:stretch>
              <a:fillRect/>
            </a:stretch>
          </p:blipFill>
          <p:spPr bwMode="auto">
            <a:xfrm>
              <a:off x="3660775" y="2287588"/>
              <a:ext cx="1041400" cy="760412"/>
            </a:xfrm>
            <a:prstGeom prst="rect">
              <a:avLst/>
            </a:prstGeom>
            <a:noFill/>
            <a:ln w="12700">
              <a:noFill/>
              <a:miter lim="800000"/>
              <a:headEnd/>
              <a:tailEnd/>
            </a:ln>
          </p:spPr>
        </p:pic>
        <p:pic>
          <p:nvPicPr>
            <p:cNvPr id="3082" name="Picture 1"/>
            <p:cNvPicPr>
              <a:picLocks noChangeAspect="1" noChangeArrowheads="1"/>
            </p:cNvPicPr>
            <p:nvPr userDrawn="1"/>
          </p:nvPicPr>
          <p:blipFill>
            <a:blip r:embed="rId14"/>
            <a:srcRect/>
            <a:stretch>
              <a:fillRect/>
            </a:stretch>
          </p:blipFill>
          <p:spPr bwMode="auto">
            <a:xfrm>
              <a:off x="4995863" y="2287588"/>
              <a:ext cx="1339850" cy="544512"/>
            </a:xfrm>
            <a:prstGeom prst="rect">
              <a:avLst/>
            </a:prstGeom>
            <a:noFill/>
            <a:ln w="12700">
              <a:noFill/>
              <a:miter lim="800000"/>
              <a:headEnd/>
              <a:tailEnd/>
            </a:ln>
          </p:spPr>
        </p:pic>
        <p:pic>
          <p:nvPicPr>
            <p:cNvPr id="3083" name="Picture 1"/>
            <p:cNvPicPr>
              <a:picLocks noChangeAspect="1" noChangeArrowheads="1"/>
            </p:cNvPicPr>
            <p:nvPr userDrawn="1"/>
          </p:nvPicPr>
          <p:blipFill>
            <a:blip r:embed="rId15"/>
            <a:srcRect/>
            <a:stretch>
              <a:fillRect/>
            </a:stretch>
          </p:blipFill>
          <p:spPr bwMode="auto">
            <a:xfrm>
              <a:off x="5003800" y="4851400"/>
              <a:ext cx="1336675" cy="230188"/>
            </a:xfrm>
            <a:prstGeom prst="rect">
              <a:avLst/>
            </a:prstGeom>
            <a:noFill/>
            <a:ln w="12700">
              <a:noFill/>
              <a:miter lim="800000"/>
              <a:headEnd/>
              <a:tailEnd/>
            </a:ln>
          </p:spPr>
        </p:pic>
      </p:grpSp>
      <p:sp>
        <p:nvSpPr>
          <p:cNvPr id="13" name="Rectangle 12"/>
          <p:cNvSpPr>
            <a:spLocks noChangeArrowheads="1"/>
          </p:cNvSpPr>
          <p:nvPr userDrawn="1"/>
        </p:nvSpPr>
        <p:spPr bwMode="auto">
          <a:xfrm>
            <a:off x="4763" y="0"/>
            <a:ext cx="7148512" cy="6629400"/>
          </a:xfrm>
          <a:prstGeom prst="rect">
            <a:avLst/>
          </a:prstGeom>
          <a:solidFill>
            <a:srgbClr val="006CB7"/>
          </a:solidFill>
          <a:ln>
            <a:noFill/>
          </a:ln>
          <a:effectLst>
            <a:outerShdw blurRad="508000" dist="38100" dir="3779989" algn="br" rotWithShape="0">
              <a:srgbClr val="808080">
                <a:alpha val="70000"/>
              </a:srgbClr>
            </a:outerShdw>
          </a:effectLst>
          <a:extLst/>
        </p:spPr>
        <p:txBody>
          <a:bodyPr anchor="ctr"/>
          <a:lstStyle/>
          <a:p>
            <a:pPr>
              <a:defRPr/>
            </a:pPr>
            <a:endParaRPr lang="es-ES">
              <a:solidFill>
                <a:srgbClr val="FFFFFF"/>
              </a:solidFill>
              <a:latin typeface="Calibri" charset="0"/>
              <a:ea typeface="ヒラギノ角ゴ Pro W3" charset="0"/>
              <a:cs typeface="ヒラギノ角ゴ Pro W3" charset="0"/>
            </a:endParaRPr>
          </a:p>
        </p:txBody>
      </p:sp>
      <p:sp>
        <p:nvSpPr>
          <p:cNvPr id="3078" name="Title Placeholder 1"/>
          <p:cNvSpPr>
            <a:spLocks noGrp="1"/>
          </p:cNvSpPr>
          <p:nvPr>
            <p:ph type="title"/>
          </p:nvPr>
        </p:nvSpPr>
        <p:spPr bwMode="auto">
          <a:xfrm>
            <a:off x="457200" y="2525713"/>
            <a:ext cx="64770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ltLang="es-ES" smtClean="0"/>
              <a:t>Click to edit Master title style</a:t>
            </a:r>
          </a:p>
        </p:txBody>
      </p:sp>
    </p:spTree>
  </p:cSld>
  <p:clrMap bg1="lt1" tx1="dk1" bg2="lt2" tx2="dk2" accent1="accent1" accent2="accent2" accent3="accent3" accent4="accent4" accent5="accent5" accent6="accent6" hlink="hlink" folHlink="folHlink"/>
  <p:sldLayoutIdLst>
    <p:sldLayoutId id="2147484758" r:id="rId1"/>
    <p:sldLayoutId id="2147484759" r:id="rId2"/>
    <p:sldLayoutId id="2147484760" r:id="rId3"/>
    <p:sldLayoutId id="2147484761" r:id="rId4"/>
    <p:sldLayoutId id="2147484762" r:id="rId5"/>
    <p:sldLayoutId id="2147484763" r:id="rId6"/>
    <p:sldLayoutId id="2147484764" r:id="rId7"/>
    <p:sldLayoutId id="2147484765" r:id="rId8"/>
    <p:sldLayoutId id="2147484766" r:id="rId9"/>
    <p:sldLayoutId id="2147484767" r:id="rId10"/>
    <p:sldLayoutId id="2147484768" r:id="rId11"/>
  </p:sldLayoutIdLst>
  <p:hf hdr="0" dt="0"/>
  <p:txStyles>
    <p:titleStyle>
      <a:lvl1pPr algn="l" defTabSz="457200" rtl="0" eaLnBrk="0" fontAlgn="base" hangingPunct="0">
        <a:spcBef>
          <a:spcPct val="0"/>
        </a:spcBef>
        <a:spcAft>
          <a:spcPct val="0"/>
        </a:spcAft>
        <a:defRPr sz="4400" b="1" kern="1200">
          <a:solidFill>
            <a:schemeClr val="tx1"/>
          </a:solidFill>
          <a:latin typeface="Verdana"/>
          <a:ea typeface="ヒラギノ角ゴ Pro W3" charset="-128"/>
          <a:cs typeface="Verdana"/>
        </a:defRPr>
      </a:lvl1pPr>
      <a:lvl2pPr algn="l" defTabSz="457200" rtl="0" eaLnBrk="0" fontAlgn="base" hangingPunct="0">
        <a:spcBef>
          <a:spcPct val="0"/>
        </a:spcBef>
        <a:spcAft>
          <a:spcPct val="0"/>
        </a:spcAft>
        <a:defRPr sz="4400" b="1">
          <a:solidFill>
            <a:schemeClr val="tx1"/>
          </a:solidFill>
          <a:latin typeface="Verdana" charset="0"/>
          <a:ea typeface="ヒラギノ角ゴ Pro W3" charset="-128"/>
          <a:cs typeface="Verdana" pitchFamily="34" charset="0"/>
        </a:defRPr>
      </a:lvl2pPr>
      <a:lvl3pPr algn="l" defTabSz="457200" rtl="0" eaLnBrk="0" fontAlgn="base" hangingPunct="0">
        <a:spcBef>
          <a:spcPct val="0"/>
        </a:spcBef>
        <a:spcAft>
          <a:spcPct val="0"/>
        </a:spcAft>
        <a:defRPr sz="4400" b="1">
          <a:solidFill>
            <a:schemeClr val="tx1"/>
          </a:solidFill>
          <a:latin typeface="Verdana" charset="0"/>
          <a:ea typeface="ヒラギノ角ゴ Pro W3" charset="-128"/>
          <a:cs typeface="Verdana" pitchFamily="34" charset="0"/>
        </a:defRPr>
      </a:lvl3pPr>
      <a:lvl4pPr algn="l" defTabSz="457200" rtl="0" eaLnBrk="0" fontAlgn="base" hangingPunct="0">
        <a:spcBef>
          <a:spcPct val="0"/>
        </a:spcBef>
        <a:spcAft>
          <a:spcPct val="0"/>
        </a:spcAft>
        <a:defRPr sz="4400" b="1">
          <a:solidFill>
            <a:schemeClr val="tx1"/>
          </a:solidFill>
          <a:latin typeface="Verdana" charset="0"/>
          <a:ea typeface="ヒラギノ角ゴ Pro W3" charset="-128"/>
          <a:cs typeface="Verdana" pitchFamily="34" charset="0"/>
        </a:defRPr>
      </a:lvl4pPr>
      <a:lvl5pPr algn="l" defTabSz="457200" rtl="0" eaLnBrk="0" fontAlgn="base" hangingPunct="0">
        <a:spcBef>
          <a:spcPct val="0"/>
        </a:spcBef>
        <a:spcAft>
          <a:spcPct val="0"/>
        </a:spcAft>
        <a:defRPr sz="4400" b="1">
          <a:solidFill>
            <a:schemeClr val="tx1"/>
          </a:solidFill>
          <a:latin typeface="Verdana" charset="0"/>
          <a:ea typeface="ヒラギノ角ゴ Pro W3" charset="-128"/>
          <a:cs typeface="Verdana" pitchFamily="34" charset="0"/>
        </a:defRPr>
      </a:lvl5pPr>
      <a:lvl6pPr marL="457200" algn="l" defTabSz="457200" rtl="0" fontAlgn="base">
        <a:spcBef>
          <a:spcPct val="0"/>
        </a:spcBef>
        <a:spcAft>
          <a:spcPct val="0"/>
        </a:spcAft>
        <a:defRPr sz="4400" b="1">
          <a:solidFill>
            <a:schemeClr val="tx1"/>
          </a:solidFill>
          <a:latin typeface="Verdana" charset="0"/>
          <a:ea typeface="ヒラギノ角ゴ Pro W3" charset="-128"/>
        </a:defRPr>
      </a:lvl6pPr>
      <a:lvl7pPr marL="914400" algn="l" defTabSz="457200" rtl="0" fontAlgn="base">
        <a:spcBef>
          <a:spcPct val="0"/>
        </a:spcBef>
        <a:spcAft>
          <a:spcPct val="0"/>
        </a:spcAft>
        <a:defRPr sz="4400" b="1">
          <a:solidFill>
            <a:schemeClr val="tx1"/>
          </a:solidFill>
          <a:latin typeface="Verdana" charset="0"/>
          <a:ea typeface="ヒラギノ角ゴ Pro W3" charset="-128"/>
        </a:defRPr>
      </a:lvl7pPr>
      <a:lvl8pPr marL="1371600" algn="l" defTabSz="457200" rtl="0" fontAlgn="base">
        <a:spcBef>
          <a:spcPct val="0"/>
        </a:spcBef>
        <a:spcAft>
          <a:spcPct val="0"/>
        </a:spcAft>
        <a:defRPr sz="4400" b="1">
          <a:solidFill>
            <a:schemeClr val="tx1"/>
          </a:solidFill>
          <a:latin typeface="Verdana" charset="0"/>
          <a:ea typeface="ヒラギノ角ゴ Pro W3" charset="-128"/>
        </a:defRPr>
      </a:lvl8pPr>
      <a:lvl9pPr marL="1828800" algn="l" defTabSz="457200" rtl="0" fontAlgn="base">
        <a:spcBef>
          <a:spcPct val="0"/>
        </a:spcBef>
        <a:spcAft>
          <a:spcPct val="0"/>
        </a:spcAft>
        <a:defRPr sz="4400" b="1">
          <a:solidFill>
            <a:schemeClr val="tx1"/>
          </a:solidFill>
          <a:latin typeface="Verdana" charset="0"/>
          <a:ea typeface="ヒラギノ角ゴ Pro W3" charset="-128"/>
        </a:defRPr>
      </a:lvl9pPr>
    </p:titleStyle>
    <p:bodyStyle>
      <a:lvl1pPr marL="342900" indent="-342900" algn="l" defTabSz="457200" rtl="0" eaLnBrk="0" fontAlgn="base" hangingPunct="0">
        <a:spcBef>
          <a:spcPct val="20000"/>
        </a:spcBef>
        <a:spcAft>
          <a:spcPct val="0"/>
        </a:spcAft>
        <a:buFont typeface="Arial" pitchFamily="34" charset="0"/>
        <a:buChar char="•"/>
        <a:defRPr sz="3200" kern="1200">
          <a:solidFill>
            <a:schemeClr val="tx1"/>
          </a:solidFill>
          <a:latin typeface="+mn-lt"/>
          <a:ea typeface="ヒラギノ角ゴ Pro W3" charset="-128"/>
          <a:cs typeface="ヒラギノ角ゴ Pro W3" charset="-128"/>
        </a:defRPr>
      </a:lvl1pPr>
      <a:lvl2pPr marL="742950" indent="-285750" algn="l" defTabSz="457200" rtl="0" eaLnBrk="0" fontAlgn="base" hangingPunct="0">
        <a:spcBef>
          <a:spcPct val="20000"/>
        </a:spcBef>
        <a:spcAft>
          <a:spcPct val="0"/>
        </a:spcAft>
        <a:buFont typeface="Arial" pitchFamily="34" charset="0"/>
        <a:buChar char="–"/>
        <a:defRPr sz="2800" kern="1200">
          <a:solidFill>
            <a:schemeClr val="tx1"/>
          </a:solidFill>
          <a:latin typeface="+mn-lt"/>
          <a:ea typeface="ヒラギノ角ゴ Pro W3" charset="-128"/>
          <a:cs typeface="ヒラギノ角ゴ Pro W3" charset="0"/>
        </a:defRPr>
      </a:lvl2pPr>
      <a:lvl3pPr marL="1143000" indent="-228600" algn="l" defTabSz="457200" rtl="0" eaLnBrk="0" fontAlgn="base" hangingPunct="0">
        <a:spcBef>
          <a:spcPct val="20000"/>
        </a:spcBef>
        <a:spcAft>
          <a:spcPct val="0"/>
        </a:spcAft>
        <a:buFont typeface="Arial" pitchFamily="34" charset="0"/>
        <a:buChar char="•"/>
        <a:defRPr sz="2400" kern="1200">
          <a:solidFill>
            <a:schemeClr val="tx1"/>
          </a:solidFill>
          <a:latin typeface="+mn-lt"/>
          <a:ea typeface="ヒラギノ角ゴ Pro W3" charset="-128"/>
          <a:cs typeface="ヒラギノ角ゴ Pro W3" charset="0"/>
        </a:defRPr>
      </a:lvl3pPr>
      <a:lvl4pPr marL="1600200" indent="-228600" algn="l" defTabSz="457200" rtl="0" eaLnBrk="0" fontAlgn="base" hangingPunct="0">
        <a:spcBef>
          <a:spcPct val="20000"/>
        </a:spcBef>
        <a:spcAft>
          <a:spcPct val="0"/>
        </a:spcAft>
        <a:buFont typeface="Arial" pitchFamily="34" charset="0"/>
        <a:buChar char="–"/>
        <a:defRPr sz="2000" kern="1200">
          <a:solidFill>
            <a:schemeClr val="tx1"/>
          </a:solidFill>
          <a:latin typeface="+mn-lt"/>
          <a:ea typeface="ヒラギノ角ゴ Pro W3" charset="-128"/>
          <a:cs typeface="ヒラギノ角ゴ Pro W3" charset="0"/>
        </a:defRPr>
      </a:lvl4pPr>
      <a:lvl5pPr marL="2057400" indent="-228600" algn="l" defTabSz="457200" rtl="0" eaLnBrk="0" fontAlgn="base" hangingPunct="0">
        <a:spcBef>
          <a:spcPct val="20000"/>
        </a:spcBef>
        <a:spcAft>
          <a:spcPct val="0"/>
        </a:spcAft>
        <a:buFont typeface="Arial" pitchFamily="34" charset="0"/>
        <a:buChar char="»"/>
        <a:defRPr sz="2000" kern="1200">
          <a:solidFill>
            <a:schemeClr val="tx1"/>
          </a:solidFill>
          <a:latin typeface="+mn-lt"/>
          <a:ea typeface="ヒラギノ角ゴ Pro W3" charset="-128"/>
          <a:cs typeface="ヒラギノ角ゴ Pro W3" charset="0"/>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0.gif"/><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2" Type="http://schemas.openxmlformats.org/officeDocument/2006/relationships/image" Target="../media/image11.wmf"/><Relationship Id="rId1" Type="http://schemas.openxmlformats.org/officeDocument/2006/relationships/slideLayout" Target="../slideLayouts/slideLayout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5.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10.xml"/><Relationship Id="rId6" Type="http://schemas.openxmlformats.org/officeDocument/2006/relationships/image" Target="../media/image9.jpeg"/><Relationship Id="rId5" Type="http://schemas.openxmlformats.org/officeDocument/2006/relationships/image" Target="../media/image8.jpeg"/><Relationship Id="rId4" Type="http://schemas.openxmlformats.org/officeDocument/2006/relationships/image" Target="../media/image7.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1 Título"/>
          <p:cNvSpPr>
            <a:spLocks noGrp="1"/>
          </p:cNvSpPr>
          <p:nvPr>
            <p:ph type="ctrTitle"/>
          </p:nvPr>
        </p:nvSpPr>
        <p:spPr bwMode="auto">
          <a:noFill/>
          <a:ln>
            <a:miter lim="800000"/>
            <a:headEnd/>
            <a:tailEnd/>
          </a:ln>
        </p:spPr>
        <p:txBody>
          <a:bodyPr vert="horz" wrap="square" lIns="91440" tIns="45720" rIns="91440" bIns="45720" numCol="1" anchor="t" anchorCtr="0" compatLnSpc="1">
            <a:prstTxWarp prst="textNoShape">
              <a:avLst/>
            </a:prstTxWarp>
          </a:bodyPr>
          <a:lstStyle/>
          <a:p>
            <a:pPr algn="ctr" fontAlgn="base">
              <a:spcAft>
                <a:spcPct val="0"/>
              </a:spcAft>
            </a:pPr>
            <a:r>
              <a:rPr lang="es-CL" altLang="es-ES" b="1" smtClean="0"/>
              <a:t>FICHA DE PROTECCIÓN SOCIAL</a:t>
            </a:r>
            <a:br>
              <a:rPr lang="es-CL" altLang="es-ES" b="1" smtClean="0"/>
            </a:br>
            <a:endParaRPr lang="es-CL" altLang="es-ES" smtClean="0"/>
          </a:p>
        </p:txBody>
      </p:sp>
      <p:sp>
        <p:nvSpPr>
          <p:cNvPr id="30723" name="3 CuadroTexto"/>
          <p:cNvSpPr txBox="1">
            <a:spLocks noChangeArrowheads="1"/>
          </p:cNvSpPr>
          <p:nvPr/>
        </p:nvSpPr>
        <p:spPr bwMode="auto">
          <a:xfrm>
            <a:off x="4787900" y="5373688"/>
            <a:ext cx="4105275" cy="1262062"/>
          </a:xfrm>
          <a:prstGeom prst="rect">
            <a:avLst/>
          </a:prstGeom>
          <a:noFill/>
          <a:ln w="9525">
            <a:noFill/>
            <a:miter lim="800000"/>
            <a:headEnd/>
            <a:tailEnd/>
          </a:ln>
        </p:spPr>
        <p:txBody>
          <a:bodyPr>
            <a:spAutoFit/>
          </a:bodyPr>
          <a:lstStyle/>
          <a:p>
            <a:pPr algn="ctr"/>
            <a:r>
              <a:rPr lang="es-CL" altLang="es-ES" sz="2000" b="1"/>
              <a:t>División de Focalización</a:t>
            </a:r>
          </a:p>
          <a:p>
            <a:pPr algn="ctr"/>
            <a:r>
              <a:rPr lang="es-CL" altLang="es-ES" sz="2000" b="1"/>
              <a:t>Junio 2014 </a:t>
            </a:r>
          </a:p>
          <a:p>
            <a:endParaRPr lang="es-CL" altLang="es-ES"/>
          </a:p>
          <a:p>
            <a:endParaRPr lang="es-CL" altLang="es-ES"/>
          </a:p>
        </p:txBody>
      </p:sp>
      <p:sp>
        <p:nvSpPr>
          <p:cNvPr id="5" name="4 Subtítulo"/>
          <p:cNvSpPr>
            <a:spLocks noGrp="1"/>
          </p:cNvSpPr>
          <p:nvPr>
            <p:ph type="subTitle" idx="1"/>
          </p:nvPr>
        </p:nvSpPr>
        <p:spPr>
          <a:xfrm>
            <a:off x="457200" y="2536825"/>
            <a:ext cx="8147050" cy="609600"/>
          </a:xfrm>
        </p:spPr>
        <p:txBody>
          <a:bodyPr/>
          <a:lstStyle/>
          <a:p>
            <a:pPr>
              <a:defRPr/>
            </a:pPr>
            <a:r>
              <a:rPr lang="es-CL" b="1" dirty="0" smtClean="0"/>
              <a:t>En el Contexto del Sistema de Protección Social</a:t>
            </a:r>
            <a:endParaRPr lang="es-CL" dirty="0"/>
          </a:p>
        </p:txBody>
      </p:sp>
    </p:spTree>
  </p:cSld>
  <p:clrMapOvr>
    <a:masterClrMapping/>
  </p:clrMapOvr>
  <p:transition>
    <p:fad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Slide Number Placeholder 9"/>
          <p:cNvSpPr>
            <a:spLocks noGrp="1"/>
          </p:cNvSpPr>
          <p:nvPr>
            <p:ph type="sldNum" sz="quarter" idx="11"/>
          </p:nvPr>
        </p:nvSpPr>
        <p:spPr bwMode="auto">
          <a:noFill/>
          <a:ln>
            <a:miter lim="800000"/>
            <a:headEnd/>
            <a:tailEnd/>
          </a:ln>
        </p:spPr>
        <p:txBody>
          <a:bodyPr/>
          <a:lstStyle/>
          <a:p>
            <a:fld id="{61AD8687-9A08-40A1-8654-0AB31A4F7891}" type="slidenum">
              <a:rPr lang="en-US" altLang="es-ES" smtClean="0"/>
              <a:pPr/>
              <a:t>10</a:t>
            </a:fld>
            <a:endParaRPr lang="en-US" altLang="es-ES" smtClean="0"/>
          </a:p>
        </p:txBody>
      </p:sp>
      <p:sp>
        <p:nvSpPr>
          <p:cNvPr id="47107" name="Footer Placeholder 10"/>
          <p:cNvSpPr>
            <a:spLocks noGrp="1"/>
          </p:cNvSpPr>
          <p:nvPr>
            <p:ph type="ftr" sz="quarter" idx="10"/>
          </p:nvPr>
        </p:nvSpPr>
        <p:spPr bwMode="auto">
          <a:xfrm>
            <a:off x="19050" y="6527800"/>
            <a:ext cx="3689350" cy="246063"/>
          </a:xfrm>
          <a:noFill/>
          <a:ln>
            <a:miter lim="800000"/>
            <a:headEnd/>
            <a:tailEnd/>
          </a:ln>
        </p:spPr>
        <p:txBody>
          <a:bodyPr/>
          <a:lstStyle/>
          <a:p>
            <a:r>
              <a:rPr lang="es-CL" altLang="es-ES" smtClean="0">
                <a:latin typeface="Verdana" pitchFamily="34" charset="0"/>
                <a:ea typeface="ヒラギノ角ゴ Pro W3" charset="-128"/>
              </a:rPr>
              <a:t>Gobierno de Chile | Ministerio de Desarrollo Social</a:t>
            </a:r>
            <a:endParaRPr lang="en-US" altLang="es-ES" smtClean="0">
              <a:latin typeface="Verdana" pitchFamily="34" charset="0"/>
              <a:ea typeface="ヒラギノ角ゴ Pro W3" charset="-128"/>
            </a:endParaRPr>
          </a:p>
        </p:txBody>
      </p:sp>
      <p:sp>
        <p:nvSpPr>
          <p:cNvPr id="2" name="1 Marcador de contenido"/>
          <p:cNvSpPr>
            <a:spLocks noGrp="1"/>
          </p:cNvSpPr>
          <p:nvPr>
            <p:ph idx="1"/>
          </p:nvPr>
        </p:nvSpPr>
        <p:spPr>
          <a:xfrm>
            <a:off x="390525" y="1123950"/>
            <a:ext cx="8213725" cy="5400675"/>
          </a:xfrm>
        </p:spPr>
        <p:txBody>
          <a:bodyPr/>
          <a:lstStyle/>
          <a:p>
            <a:pPr marL="0" algn="just">
              <a:buFont typeface="Arial" pitchFamily="34" charset="0"/>
              <a:buBlip>
                <a:blip r:embed="rId2"/>
              </a:buBlip>
              <a:defRPr/>
            </a:pPr>
            <a:r>
              <a:rPr lang="es-ES" sz="1600" dirty="0" smtClean="0">
                <a:solidFill>
                  <a:srgbClr val="808080"/>
                </a:solidFill>
              </a:rPr>
              <a:t>Una vez que retornan las encuestas de terreno, el municipio las ingresa a un sistema (plataforma) que opera en línea y la información se guarda en los servidores centrales de este Ministerio. Esto tanto para los antecedentes de la ficha como así también los subsidios asociados.</a:t>
            </a:r>
          </a:p>
          <a:p>
            <a:pPr marL="0" algn="just">
              <a:buFont typeface="Arial" pitchFamily="34" charset="0"/>
              <a:buBlip>
                <a:blip r:embed="rId2"/>
              </a:buBlip>
              <a:defRPr/>
            </a:pPr>
            <a:endParaRPr lang="es-ES" sz="1600" dirty="0" smtClean="0">
              <a:solidFill>
                <a:srgbClr val="808080"/>
              </a:solidFill>
            </a:endParaRPr>
          </a:p>
          <a:p>
            <a:pPr marL="0" algn="just">
              <a:buFont typeface="Arial" pitchFamily="34" charset="0"/>
              <a:buBlip>
                <a:blip r:embed="rId2"/>
              </a:buBlip>
              <a:defRPr/>
            </a:pPr>
            <a:r>
              <a:rPr lang="es-ES" sz="1600" dirty="0" smtClean="0">
                <a:solidFill>
                  <a:srgbClr val="808080"/>
                </a:solidFill>
              </a:rPr>
              <a:t>El sistema se encuentra en directa conexión con el Registro Civil y se carga información administrativa de las personas que son beneficiarias de pensiones estatales o del sistema privado para cruces de validación de información.</a:t>
            </a:r>
          </a:p>
          <a:p>
            <a:pPr marL="0" algn="just">
              <a:buFont typeface="Arial" pitchFamily="34" charset="0"/>
              <a:buBlip>
                <a:blip r:embed="rId2"/>
              </a:buBlip>
              <a:defRPr/>
            </a:pPr>
            <a:endParaRPr lang="es-ES" sz="1600" dirty="0" smtClean="0">
              <a:solidFill>
                <a:srgbClr val="808080"/>
              </a:solidFill>
            </a:endParaRPr>
          </a:p>
          <a:p>
            <a:pPr marL="0" algn="just">
              <a:buFont typeface="Arial" pitchFamily="34" charset="0"/>
              <a:buBlip>
                <a:blip r:embed="rId2"/>
              </a:buBlip>
              <a:defRPr/>
            </a:pPr>
            <a:r>
              <a:rPr lang="es-ES" sz="1600" dirty="0" smtClean="0">
                <a:solidFill>
                  <a:srgbClr val="808080"/>
                </a:solidFill>
              </a:rPr>
              <a:t>El Sistema además permite realizar cruces de información a nivel municipal o local para obtener estadísticas comunales, regionales o nacionales que sirven de insumo para diagnósticos, estudios o implementación de programas adicionales a los del estado.</a:t>
            </a:r>
          </a:p>
          <a:p>
            <a:pPr marL="0" algn="just">
              <a:buFont typeface="Arial" pitchFamily="34" charset="0"/>
              <a:buBlip>
                <a:blip r:embed="rId2"/>
              </a:buBlip>
              <a:defRPr/>
            </a:pPr>
            <a:endParaRPr lang="es-ES" sz="1600" dirty="0" smtClean="0">
              <a:solidFill>
                <a:srgbClr val="808080"/>
              </a:solidFill>
            </a:endParaRPr>
          </a:p>
          <a:p>
            <a:pPr marL="0" algn="just">
              <a:buFont typeface="Arial" pitchFamily="34" charset="0"/>
              <a:buBlip>
                <a:blip r:embed="rId2"/>
              </a:buBlip>
              <a:defRPr/>
            </a:pPr>
            <a:r>
              <a:rPr lang="es-ES" sz="1600" dirty="0" smtClean="0">
                <a:solidFill>
                  <a:srgbClr val="808080"/>
                </a:solidFill>
              </a:rPr>
              <a:t>La centralización de la información permite garantizar la confiabilidad de la información y además cumplir con la normas jurídicas que protege la información que ha proporcionado la familia.</a:t>
            </a:r>
          </a:p>
          <a:p>
            <a:pPr marL="0" algn="just">
              <a:buFont typeface="Arial" pitchFamily="34" charset="0"/>
              <a:buBlip>
                <a:blip r:embed="rId2"/>
              </a:buBlip>
              <a:defRPr/>
            </a:pPr>
            <a:endParaRPr lang="es-ES" sz="1600" dirty="0" smtClean="0">
              <a:solidFill>
                <a:srgbClr val="808080"/>
              </a:solidFill>
            </a:endParaRPr>
          </a:p>
          <a:p>
            <a:pPr marL="0" algn="just">
              <a:buFont typeface="Arial" pitchFamily="34" charset="0"/>
              <a:buBlip>
                <a:blip r:embed="rId2"/>
              </a:buBlip>
              <a:defRPr/>
            </a:pPr>
            <a:r>
              <a:rPr lang="es-ES" sz="1600" dirty="0" smtClean="0">
                <a:solidFill>
                  <a:srgbClr val="808080"/>
                </a:solidFill>
              </a:rPr>
              <a:t>Los responsables del manejo, procesamiento y validación de información en el nivel local, son profesionales con responsabilidad administrativa.</a:t>
            </a:r>
          </a:p>
          <a:p>
            <a:pPr marL="0" algn="just">
              <a:buFont typeface="Arial" pitchFamily="34" charset="0"/>
              <a:buBlip>
                <a:blip r:embed="rId2"/>
              </a:buBlip>
              <a:defRPr/>
            </a:pPr>
            <a:r>
              <a:rPr lang="es-ES" sz="1600" dirty="0" smtClean="0">
                <a:solidFill>
                  <a:srgbClr val="808080"/>
                </a:solidFill>
              </a:rPr>
              <a:t>La plataforma de procesamiento es diseñada por este Ministerio y </a:t>
            </a:r>
            <a:r>
              <a:rPr lang="es-ES" sz="1600" dirty="0" smtClean="0">
                <a:solidFill>
                  <a:srgbClr val="808080"/>
                </a:solidFill>
              </a:rPr>
              <a:t>cuenta </a:t>
            </a:r>
            <a:r>
              <a:rPr lang="es-ES" sz="1600" dirty="0" smtClean="0">
                <a:solidFill>
                  <a:srgbClr val="808080"/>
                </a:solidFill>
              </a:rPr>
              <a:t>con asesoría técnica permanente.</a:t>
            </a:r>
            <a:endParaRPr lang="es-ES" sz="1600" dirty="0" smtClean="0">
              <a:solidFill>
                <a:srgbClr val="808080"/>
              </a:solidFill>
            </a:endParaRPr>
          </a:p>
          <a:p>
            <a:pPr marL="0" algn="just">
              <a:buFont typeface="Arial" pitchFamily="34" charset="0"/>
              <a:buNone/>
              <a:defRPr/>
            </a:pPr>
            <a:endParaRPr lang="es-CL" sz="1600" b="1" dirty="0" smtClean="0">
              <a:solidFill>
                <a:srgbClr val="12A66A"/>
              </a:solidFill>
              <a:cs typeface="Verdana" pitchFamily="34" charset="0"/>
            </a:endParaRPr>
          </a:p>
          <a:p>
            <a:pPr marL="0" algn="just">
              <a:buFont typeface="Arial" pitchFamily="34" charset="0"/>
              <a:buNone/>
              <a:defRPr/>
            </a:pPr>
            <a:endParaRPr lang="es-CL" sz="1600" dirty="0" smtClean="0">
              <a:solidFill>
                <a:srgbClr val="808080"/>
              </a:solidFill>
            </a:endParaRPr>
          </a:p>
          <a:p>
            <a:pPr marL="400050" lvl="1" indent="0" algn="just">
              <a:buFont typeface="Arial" pitchFamily="34" charset="0"/>
              <a:buNone/>
              <a:defRPr/>
            </a:pPr>
            <a:endParaRPr lang="es-CL" sz="1600" dirty="0" smtClean="0">
              <a:solidFill>
                <a:schemeClr val="accent1">
                  <a:lumMod val="75000"/>
                </a:schemeClr>
              </a:solidFill>
            </a:endParaRPr>
          </a:p>
          <a:p>
            <a:pPr algn="just">
              <a:defRPr/>
            </a:pPr>
            <a:endParaRPr lang="es-CL" sz="1600" dirty="0">
              <a:solidFill>
                <a:schemeClr val="accent1">
                  <a:lumMod val="75000"/>
                </a:schemeClr>
              </a:solidFill>
            </a:endParaRPr>
          </a:p>
        </p:txBody>
      </p:sp>
      <p:sp>
        <p:nvSpPr>
          <p:cNvPr id="3" name="2 Título"/>
          <p:cNvSpPr>
            <a:spLocks noGrp="1"/>
          </p:cNvSpPr>
          <p:nvPr>
            <p:ph type="title"/>
          </p:nvPr>
        </p:nvSpPr>
        <p:spPr>
          <a:xfrm>
            <a:off x="165100" y="358775"/>
            <a:ext cx="8164513" cy="523875"/>
          </a:xfrm>
        </p:spPr>
        <p:txBody>
          <a:bodyPr/>
          <a:lstStyle/>
          <a:p>
            <a:pPr>
              <a:defRPr/>
            </a:pPr>
            <a:r>
              <a:rPr lang="es-CL" b="1" dirty="0" smtClean="0">
                <a:solidFill>
                  <a:srgbClr val="12A66A"/>
                </a:solidFill>
                <a:latin typeface="+mn-lt"/>
                <a:cs typeface="Verdana" pitchFamily="34" charset="0"/>
              </a:rPr>
              <a:t>¿Cómo se procesa la información recolectada?</a:t>
            </a:r>
          </a:p>
        </p:txBody>
      </p:sp>
    </p:spTree>
  </p:cSld>
  <p:clrMapOvr>
    <a:masterClrMapping/>
  </p:clrMapOvr>
  <p:transition>
    <p:fade/>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Footer Placeholder 10"/>
          <p:cNvSpPr>
            <a:spLocks noGrp="1"/>
          </p:cNvSpPr>
          <p:nvPr>
            <p:ph type="ftr" sz="quarter" idx="10"/>
          </p:nvPr>
        </p:nvSpPr>
        <p:spPr bwMode="auto">
          <a:noFill/>
          <a:ln>
            <a:miter lim="800000"/>
            <a:headEnd/>
            <a:tailEnd/>
          </a:ln>
        </p:spPr>
        <p:txBody>
          <a:bodyPr/>
          <a:lstStyle/>
          <a:p>
            <a:r>
              <a:rPr lang="es-CL" altLang="es-ES" smtClean="0">
                <a:latin typeface="Verdana" pitchFamily="34" charset="0"/>
                <a:ea typeface="ヒラギノ角ゴ Pro W3" charset="-128"/>
              </a:rPr>
              <a:t>Gobierno de Chile | Ministerio de Desarrollo Social</a:t>
            </a:r>
            <a:endParaRPr lang="en-US" altLang="es-ES" smtClean="0">
              <a:latin typeface="Verdana" pitchFamily="34" charset="0"/>
              <a:ea typeface="ヒラギノ角ゴ Pro W3" charset="-128"/>
            </a:endParaRPr>
          </a:p>
        </p:txBody>
      </p:sp>
      <p:sp>
        <p:nvSpPr>
          <p:cNvPr id="46083" name="Slide Number Placeholder 9"/>
          <p:cNvSpPr>
            <a:spLocks noGrp="1"/>
          </p:cNvSpPr>
          <p:nvPr>
            <p:ph type="sldNum" sz="quarter" idx="11"/>
          </p:nvPr>
        </p:nvSpPr>
        <p:spPr bwMode="auto">
          <a:noFill/>
          <a:ln>
            <a:miter lim="800000"/>
            <a:headEnd/>
            <a:tailEnd/>
          </a:ln>
        </p:spPr>
        <p:txBody>
          <a:bodyPr/>
          <a:lstStyle/>
          <a:p>
            <a:fld id="{8DE45D11-63F7-45EB-98D0-43D0F5D84E57}" type="slidenum">
              <a:rPr lang="en-US" altLang="es-ES" smtClean="0"/>
              <a:pPr/>
              <a:t>11</a:t>
            </a:fld>
            <a:endParaRPr lang="en-US" altLang="es-ES" smtClean="0"/>
          </a:p>
        </p:txBody>
      </p:sp>
      <p:sp>
        <p:nvSpPr>
          <p:cNvPr id="2" name="1 Marcador de contenido"/>
          <p:cNvSpPr>
            <a:spLocks noGrp="1"/>
          </p:cNvSpPr>
          <p:nvPr>
            <p:ph idx="4294967295"/>
          </p:nvPr>
        </p:nvSpPr>
        <p:spPr>
          <a:xfrm>
            <a:off x="296863" y="1023938"/>
            <a:ext cx="8523287" cy="5141912"/>
          </a:xfrm>
        </p:spPr>
        <p:txBody>
          <a:bodyPr/>
          <a:lstStyle/>
          <a:p>
            <a:pPr marL="0" algn="just">
              <a:buFont typeface="Arial" pitchFamily="34" charset="0"/>
              <a:buNone/>
              <a:defRPr/>
            </a:pPr>
            <a:r>
              <a:rPr lang="es-CL" sz="1600" dirty="0" smtClean="0">
                <a:solidFill>
                  <a:srgbClr val="00B050"/>
                </a:solidFill>
              </a:rPr>
              <a:t>¿Cómo es el proceso de ingreso de encuestadores al nivel local?</a:t>
            </a:r>
          </a:p>
          <a:p>
            <a:pPr marL="0" algn="just">
              <a:buFont typeface="Arial" pitchFamily="34" charset="0"/>
              <a:buNone/>
              <a:defRPr/>
            </a:pPr>
            <a:r>
              <a:rPr lang="es-ES" sz="1600" dirty="0" smtClean="0">
                <a:solidFill>
                  <a:srgbClr val="12A66A"/>
                </a:solidFill>
              </a:rPr>
              <a:t>1.-</a:t>
            </a:r>
            <a:r>
              <a:rPr lang="es-ES" sz="1600" dirty="0" smtClean="0">
                <a:solidFill>
                  <a:srgbClr val="808080"/>
                </a:solidFill>
              </a:rPr>
              <a:t>El Municipio debe patrocinarlos ante nuestro Ministerio como postulantes.</a:t>
            </a:r>
          </a:p>
          <a:p>
            <a:pPr marL="0" algn="just">
              <a:buFont typeface="Arial" pitchFamily="34" charset="0"/>
              <a:buNone/>
              <a:defRPr/>
            </a:pPr>
            <a:r>
              <a:rPr lang="es-CL" sz="1600" b="1" dirty="0" smtClean="0">
                <a:solidFill>
                  <a:srgbClr val="12A66A"/>
                </a:solidFill>
              </a:rPr>
              <a:t>2.-</a:t>
            </a:r>
            <a:r>
              <a:rPr lang="es-CL" sz="1600" dirty="0" smtClean="0">
                <a:solidFill>
                  <a:srgbClr val="808080"/>
                </a:solidFill>
              </a:rPr>
              <a:t>Deben capacitarse en curso E-</a:t>
            </a:r>
            <a:r>
              <a:rPr lang="es-CL" sz="1600" dirty="0" err="1" smtClean="0">
                <a:solidFill>
                  <a:srgbClr val="808080"/>
                </a:solidFill>
              </a:rPr>
              <a:t>learning</a:t>
            </a:r>
            <a:r>
              <a:rPr lang="es-CL" sz="1600" dirty="0" smtClean="0">
                <a:solidFill>
                  <a:srgbClr val="808080"/>
                </a:solidFill>
              </a:rPr>
              <a:t> instruido por este Ministerio.</a:t>
            </a:r>
          </a:p>
          <a:p>
            <a:pPr marL="0" algn="just">
              <a:buFont typeface="Arial" pitchFamily="34" charset="0"/>
              <a:buNone/>
              <a:defRPr/>
            </a:pPr>
            <a:r>
              <a:rPr lang="es-CL" sz="1600" dirty="0" smtClean="0">
                <a:solidFill>
                  <a:srgbClr val="12A66A"/>
                </a:solidFill>
              </a:rPr>
              <a:t>3.-</a:t>
            </a:r>
            <a:r>
              <a:rPr lang="es-CL" sz="1600" dirty="0" smtClean="0">
                <a:solidFill>
                  <a:srgbClr val="808080"/>
                </a:solidFill>
              </a:rPr>
              <a:t>Rendir prueba de conocimiento presencial.</a:t>
            </a:r>
          </a:p>
          <a:p>
            <a:pPr marL="0" algn="just">
              <a:buFont typeface="Arial" pitchFamily="34" charset="0"/>
              <a:buNone/>
              <a:defRPr/>
            </a:pPr>
            <a:r>
              <a:rPr lang="es-CL" sz="1600" dirty="0" smtClean="0">
                <a:solidFill>
                  <a:srgbClr val="12A66A"/>
                </a:solidFill>
              </a:rPr>
              <a:t>4.-</a:t>
            </a:r>
            <a:r>
              <a:rPr lang="es-CL" sz="1600" dirty="0" smtClean="0">
                <a:solidFill>
                  <a:srgbClr val="808080"/>
                </a:solidFill>
              </a:rPr>
              <a:t>Una vez aprobado se genera un código que los habilita para encuestar.</a:t>
            </a:r>
          </a:p>
          <a:p>
            <a:pPr marL="0" algn="just">
              <a:buFont typeface="Arial" pitchFamily="34" charset="0"/>
              <a:buNone/>
              <a:defRPr/>
            </a:pPr>
            <a:r>
              <a:rPr lang="es-CL" sz="1600" dirty="0" smtClean="0">
                <a:solidFill>
                  <a:srgbClr val="12A66A"/>
                </a:solidFill>
              </a:rPr>
              <a:t>5.-</a:t>
            </a:r>
            <a:r>
              <a:rPr lang="es-CL" sz="1600" dirty="0" smtClean="0">
                <a:solidFill>
                  <a:srgbClr val="808080"/>
                </a:solidFill>
              </a:rPr>
              <a:t>El Ministerio mantiene un Registro Nacional de encuestadores.</a:t>
            </a:r>
          </a:p>
          <a:p>
            <a:pPr marL="0" algn="just">
              <a:buFont typeface="Arial" pitchFamily="34" charset="0"/>
              <a:buNone/>
              <a:defRPr/>
            </a:pPr>
            <a:r>
              <a:rPr lang="es-CL" sz="1600" dirty="0" smtClean="0">
                <a:solidFill>
                  <a:srgbClr val="12A66A"/>
                </a:solidFill>
              </a:rPr>
              <a:t>6.-</a:t>
            </a:r>
            <a:r>
              <a:rPr lang="es-CL" sz="1600" dirty="0" smtClean="0">
                <a:solidFill>
                  <a:srgbClr val="808080"/>
                </a:solidFill>
              </a:rPr>
              <a:t>Una vez al año, los encuestadores deben revalidar su código siguiendo el mismo proceso.</a:t>
            </a:r>
          </a:p>
          <a:p>
            <a:pPr marL="0" algn="just">
              <a:buFont typeface="Arial" pitchFamily="34" charset="0"/>
              <a:buNone/>
              <a:defRPr/>
            </a:pPr>
            <a:r>
              <a:rPr lang="es-CL" sz="1600" dirty="0" smtClean="0">
                <a:solidFill>
                  <a:srgbClr val="12A66A"/>
                </a:solidFill>
              </a:rPr>
              <a:t>7.-</a:t>
            </a:r>
            <a:r>
              <a:rPr lang="es-CL" sz="1600" dirty="0" smtClean="0">
                <a:solidFill>
                  <a:srgbClr val="808080"/>
                </a:solidFill>
              </a:rPr>
              <a:t>El personal depende orgánica y administrativamente del municipio.</a:t>
            </a:r>
          </a:p>
          <a:p>
            <a:pPr marL="0" algn="just">
              <a:buFont typeface="Arial" pitchFamily="34" charset="0"/>
              <a:buNone/>
              <a:defRPr/>
            </a:pPr>
            <a:r>
              <a:rPr lang="es-CL" sz="1600" dirty="0" smtClean="0">
                <a:solidFill>
                  <a:srgbClr val="12A66A"/>
                </a:solidFill>
              </a:rPr>
              <a:t>8.-</a:t>
            </a:r>
            <a:r>
              <a:rPr lang="es-CL" sz="1600" dirty="0" smtClean="0">
                <a:solidFill>
                  <a:srgbClr val="808080"/>
                </a:solidFill>
              </a:rPr>
              <a:t>El personal municipal cuenta con apoyo técnico permanente en asistencia técnica computacional y metodológica en aplicación de fichas, para ello se encuentra permanentemente abierto el sistema E-</a:t>
            </a:r>
            <a:r>
              <a:rPr lang="es-CL" sz="1600" dirty="0" err="1" smtClean="0">
                <a:solidFill>
                  <a:srgbClr val="808080"/>
                </a:solidFill>
              </a:rPr>
              <a:t>learning</a:t>
            </a:r>
            <a:r>
              <a:rPr lang="es-CL" sz="1600" dirty="0" smtClean="0">
                <a:solidFill>
                  <a:srgbClr val="808080"/>
                </a:solidFill>
              </a:rPr>
              <a:t> de capacitación, mesas de ayuda con teléfonos disponibles y personal altamente especializado para atender la demanda comunal.</a:t>
            </a:r>
          </a:p>
          <a:p>
            <a:pPr marL="0" algn="just">
              <a:buFont typeface="Arial" pitchFamily="34" charset="0"/>
              <a:buNone/>
              <a:defRPr/>
            </a:pPr>
            <a:r>
              <a:rPr lang="es-CL" sz="1600" dirty="0" smtClean="0">
                <a:solidFill>
                  <a:srgbClr val="12A66A"/>
                </a:solidFill>
              </a:rPr>
              <a:t>9.- </a:t>
            </a:r>
            <a:r>
              <a:rPr lang="es-CL" sz="1600" dirty="0" smtClean="0">
                <a:solidFill>
                  <a:srgbClr val="808080"/>
                </a:solidFill>
              </a:rPr>
              <a:t>A nivel país se encuentran habilitados para encuestar 2200 personas de las cuales activas en este instante son aproximadamente 1100.</a:t>
            </a:r>
          </a:p>
          <a:p>
            <a:pPr marL="0" algn="just">
              <a:buFont typeface="Arial" pitchFamily="34" charset="0"/>
              <a:buNone/>
              <a:defRPr/>
            </a:pPr>
            <a:endParaRPr lang="es-CL" sz="1600" dirty="0" smtClean="0">
              <a:solidFill>
                <a:srgbClr val="808080"/>
              </a:solidFill>
            </a:endParaRPr>
          </a:p>
          <a:p>
            <a:pPr marL="0" algn="just">
              <a:defRPr/>
            </a:pPr>
            <a:endParaRPr lang="es-CL" sz="1600" dirty="0" smtClean="0">
              <a:solidFill>
                <a:srgbClr val="808080"/>
              </a:solidFill>
            </a:endParaRPr>
          </a:p>
          <a:p>
            <a:pPr algn="just">
              <a:defRPr/>
            </a:pPr>
            <a:endParaRPr lang="es-CL" sz="1600" dirty="0">
              <a:solidFill>
                <a:srgbClr val="808080"/>
              </a:solidFill>
            </a:endParaRPr>
          </a:p>
        </p:txBody>
      </p:sp>
      <p:sp>
        <p:nvSpPr>
          <p:cNvPr id="10" name="2 Título"/>
          <p:cNvSpPr txBox="1">
            <a:spLocks/>
          </p:cNvSpPr>
          <p:nvPr/>
        </p:nvSpPr>
        <p:spPr bwMode="auto">
          <a:xfrm>
            <a:off x="152400" y="198438"/>
            <a:ext cx="8164513" cy="1143000"/>
          </a:xfrm>
          <a:prstGeom prst="rect">
            <a:avLst/>
          </a:prstGeom>
          <a:noFill/>
          <a:ln w="9525">
            <a:noFill/>
            <a:miter lim="800000"/>
            <a:headEnd/>
            <a:tailEnd/>
          </a:ln>
        </p:spPr>
        <p:txBody>
          <a:bodyPr/>
          <a:lstStyle/>
          <a:p>
            <a:pPr eaLnBrk="0" hangingPunct="0">
              <a:defRPr/>
            </a:pPr>
            <a:r>
              <a:rPr lang="es-CL" sz="2400" b="1" dirty="0">
                <a:solidFill>
                  <a:srgbClr val="12A66A"/>
                </a:solidFill>
                <a:latin typeface="+mn-lt"/>
                <a:cs typeface="Verdana" pitchFamily="34" charset="0"/>
              </a:rPr>
              <a:t>PROCESO SELECCIÓN DE ENCUESTADORES MUNICIPALES</a:t>
            </a:r>
          </a:p>
        </p:txBody>
      </p:sp>
      <p:pic>
        <p:nvPicPr>
          <p:cNvPr id="6" name="Picture 10" descr="PE01561_"/>
          <p:cNvPicPr>
            <a:picLocks noChangeAspect="1" noChangeArrowheads="1"/>
          </p:cNvPicPr>
          <p:nvPr/>
        </p:nvPicPr>
        <p:blipFill>
          <a:blip r:embed="rId2"/>
          <a:srcRect/>
          <a:stretch>
            <a:fillRect/>
          </a:stretch>
        </p:blipFill>
        <p:spPr bwMode="auto">
          <a:xfrm>
            <a:off x="4381500" y="4805363"/>
            <a:ext cx="1703388" cy="1360487"/>
          </a:xfrm>
          <a:prstGeom prst="rect">
            <a:avLst/>
          </a:prstGeom>
          <a:noFill/>
          <a:ln w="9525">
            <a:noFill/>
            <a:miter lim="800000"/>
            <a:headEnd/>
            <a:tailEnd/>
          </a:ln>
        </p:spPr>
      </p:pic>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checkerboard(across)">
                                      <p:cBhvr>
                                        <p:cTn id="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27038" y="1711325"/>
            <a:ext cx="8177212" cy="4021138"/>
          </a:xfrm>
        </p:spPr>
        <p:txBody>
          <a:bodyPr/>
          <a:lstStyle/>
          <a:p>
            <a:pPr algn="just">
              <a:buFont typeface="Arial" pitchFamily="34" charset="0"/>
              <a:buNone/>
              <a:defRPr/>
            </a:pPr>
            <a:r>
              <a:rPr lang="es-CL" sz="1800" b="1" dirty="0" smtClean="0">
                <a:solidFill>
                  <a:srgbClr val="808080"/>
                </a:solidFill>
              </a:rPr>
              <a:t>División de Focalización</a:t>
            </a:r>
          </a:p>
          <a:p>
            <a:pPr marL="0" algn="just">
              <a:buFont typeface="Arial" pitchFamily="34" charset="0"/>
              <a:buNone/>
              <a:defRPr/>
            </a:pPr>
            <a:endParaRPr lang="es-CL" sz="1800" b="1" dirty="0" smtClean="0">
              <a:solidFill>
                <a:srgbClr val="808080"/>
              </a:solidFill>
            </a:endParaRPr>
          </a:p>
          <a:p>
            <a:pPr marL="0" algn="just">
              <a:buFont typeface="Arial" pitchFamily="34" charset="0"/>
              <a:buNone/>
              <a:defRPr/>
            </a:pPr>
            <a:r>
              <a:rPr lang="es-CL" sz="1800" i="1" dirty="0" smtClean="0">
                <a:solidFill>
                  <a:srgbClr val="808080"/>
                </a:solidFill>
              </a:rPr>
              <a:t>Artículo 23, del Decreto 15 APRUEBA REGLAMENTO DEL ARTÍCULO 4º DE LA LEY Nº 20.530</a:t>
            </a:r>
          </a:p>
          <a:p>
            <a:pPr marL="0" algn="just">
              <a:buFont typeface="Arial" pitchFamily="34" charset="0"/>
              <a:buNone/>
              <a:defRPr/>
            </a:pPr>
            <a:r>
              <a:rPr lang="es-ES" sz="1800" dirty="0" smtClean="0">
                <a:solidFill>
                  <a:srgbClr val="808080"/>
                </a:solidFill>
              </a:rPr>
              <a:t> </a:t>
            </a:r>
            <a:endParaRPr lang="es-CL" sz="1800" dirty="0" smtClean="0">
              <a:solidFill>
                <a:srgbClr val="808080"/>
              </a:solidFill>
            </a:endParaRPr>
          </a:p>
          <a:p>
            <a:pPr marL="0" algn="just">
              <a:buFont typeface="Arial" pitchFamily="34" charset="0"/>
              <a:buNone/>
              <a:defRPr/>
            </a:pPr>
            <a:r>
              <a:rPr lang="es-CL" sz="1800" dirty="0" smtClean="0">
                <a:solidFill>
                  <a:srgbClr val="808080"/>
                </a:solidFill>
              </a:rPr>
              <a:t>La División de Focalización tendrá a su cargo la administración de los procesos de recopilación de información necesarios para la aplicación de instrumentos de caracterización socioeconómica de la población nacional, para su identificación y estratificación, en especial, aquel a que se refiere el artículo 5º de la ley Nº 20.379. Además, tendrá a su cargo la supervisión, el uso y la aplicación de los referidos instrumentos. </a:t>
            </a:r>
          </a:p>
          <a:p>
            <a:pPr>
              <a:defRPr/>
            </a:pPr>
            <a:endParaRPr lang="es-CL" sz="1600" dirty="0" smtClean="0">
              <a:solidFill>
                <a:srgbClr val="808080"/>
              </a:solidFill>
            </a:endParaRPr>
          </a:p>
          <a:p>
            <a:pPr>
              <a:buFont typeface="Arial" pitchFamily="34" charset="0"/>
              <a:buNone/>
              <a:defRPr/>
            </a:pPr>
            <a:endParaRPr lang="es-CL" sz="1600" dirty="0">
              <a:solidFill>
                <a:srgbClr val="808080"/>
              </a:solidFill>
            </a:endParaRPr>
          </a:p>
        </p:txBody>
      </p:sp>
      <p:sp>
        <p:nvSpPr>
          <p:cNvPr id="4" name="2 Título"/>
          <p:cNvSpPr>
            <a:spLocks noGrp="1"/>
          </p:cNvSpPr>
          <p:nvPr>
            <p:ph type="title"/>
          </p:nvPr>
        </p:nvSpPr>
        <p:spPr>
          <a:xfrm>
            <a:off x="152400" y="198438"/>
            <a:ext cx="8164513" cy="1143000"/>
          </a:xfrm>
        </p:spPr>
        <p:txBody>
          <a:bodyPr/>
          <a:lstStyle/>
          <a:p>
            <a:pPr>
              <a:defRPr/>
            </a:pPr>
            <a:r>
              <a:rPr lang="es-CL" b="1" dirty="0" smtClean="0">
                <a:solidFill>
                  <a:srgbClr val="12A66A"/>
                </a:solidFill>
                <a:latin typeface="+mn-lt"/>
                <a:cs typeface="Verdana" pitchFamily="34" charset="0"/>
              </a:rPr>
              <a:t>Estructura Orgánica/Administrativa  de la Ficha de Protección Social</a:t>
            </a:r>
          </a:p>
        </p:txBody>
      </p:sp>
      <p:sp>
        <p:nvSpPr>
          <p:cNvPr id="40964" name="6 Marcador de número de diapositiva"/>
          <p:cNvSpPr>
            <a:spLocks noGrp="1"/>
          </p:cNvSpPr>
          <p:nvPr>
            <p:ph type="sldNum" sz="quarter" idx="11"/>
          </p:nvPr>
        </p:nvSpPr>
        <p:spPr bwMode="auto">
          <a:noFill/>
          <a:ln>
            <a:miter lim="800000"/>
            <a:headEnd/>
            <a:tailEnd/>
          </a:ln>
        </p:spPr>
        <p:txBody>
          <a:bodyPr/>
          <a:lstStyle/>
          <a:p>
            <a:fld id="{1E7BA63B-8C63-49A9-813B-1484C4861D8E}" type="slidenum">
              <a:rPr lang="en-US" altLang="es-ES" smtClean="0"/>
              <a:pPr/>
              <a:t>12</a:t>
            </a:fld>
            <a:endParaRPr lang="en-US" altLang="es-ES" smtClean="0"/>
          </a:p>
        </p:txBody>
      </p:sp>
      <p:sp>
        <p:nvSpPr>
          <p:cNvPr id="40965" name="7 Marcador de pie de página"/>
          <p:cNvSpPr>
            <a:spLocks noGrp="1"/>
          </p:cNvSpPr>
          <p:nvPr>
            <p:ph type="ftr" sz="quarter" idx="10"/>
          </p:nvPr>
        </p:nvSpPr>
        <p:spPr bwMode="auto">
          <a:noFill/>
          <a:ln>
            <a:miter lim="800000"/>
            <a:headEnd/>
            <a:tailEnd/>
          </a:ln>
        </p:spPr>
        <p:txBody>
          <a:bodyPr/>
          <a:lstStyle/>
          <a:p>
            <a:r>
              <a:rPr lang="es-CL" altLang="es-ES" smtClean="0">
                <a:latin typeface="Verdana" pitchFamily="34" charset="0"/>
                <a:ea typeface="ヒラギノ角ゴ Pro W3" charset="-128"/>
              </a:rPr>
              <a:t>Gobierno de Chile | Ministerio de Desarrollo Social</a:t>
            </a:r>
            <a:endParaRPr lang="en-US" altLang="es-ES" smtClean="0">
              <a:latin typeface="Verdana" pitchFamily="34" charset="0"/>
              <a:ea typeface="ヒラギノ角ゴ Pro W3" charset="-128"/>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Footer Placeholder 10"/>
          <p:cNvSpPr>
            <a:spLocks noGrp="1"/>
          </p:cNvSpPr>
          <p:nvPr>
            <p:ph type="ftr" sz="quarter" idx="10"/>
          </p:nvPr>
        </p:nvSpPr>
        <p:spPr bwMode="auto">
          <a:noFill/>
          <a:ln>
            <a:miter lim="800000"/>
            <a:headEnd/>
            <a:tailEnd/>
          </a:ln>
        </p:spPr>
        <p:txBody>
          <a:bodyPr/>
          <a:lstStyle/>
          <a:p>
            <a:r>
              <a:rPr lang="es-CL" altLang="es-ES" smtClean="0">
                <a:latin typeface="Verdana" pitchFamily="34" charset="0"/>
                <a:ea typeface="ヒラギノ角ゴ Pro W3" charset="-128"/>
              </a:rPr>
              <a:t>Gobierno de Chile | Ministerio de Desarrollo Social</a:t>
            </a:r>
            <a:endParaRPr lang="en-US" altLang="es-ES" smtClean="0">
              <a:latin typeface="Verdana" pitchFamily="34" charset="0"/>
              <a:ea typeface="ヒラギノ角ゴ Pro W3" charset="-128"/>
            </a:endParaRPr>
          </a:p>
        </p:txBody>
      </p:sp>
      <p:sp>
        <p:nvSpPr>
          <p:cNvPr id="41987" name="Slide Number Placeholder 9"/>
          <p:cNvSpPr>
            <a:spLocks noGrp="1"/>
          </p:cNvSpPr>
          <p:nvPr>
            <p:ph type="sldNum" sz="quarter" idx="11"/>
          </p:nvPr>
        </p:nvSpPr>
        <p:spPr bwMode="auto">
          <a:noFill/>
          <a:ln>
            <a:miter lim="800000"/>
            <a:headEnd/>
            <a:tailEnd/>
          </a:ln>
        </p:spPr>
        <p:txBody>
          <a:bodyPr/>
          <a:lstStyle/>
          <a:p>
            <a:fld id="{22E63F5C-CB30-4DDF-9591-77BD63705BE7}" type="slidenum">
              <a:rPr lang="en-US" altLang="es-ES" smtClean="0"/>
              <a:pPr/>
              <a:t>13</a:t>
            </a:fld>
            <a:endParaRPr lang="en-US" altLang="es-ES" smtClean="0"/>
          </a:p>
        </p:txBody>
      </p:sp>
      <p:sp>
        <p:nvSpPr>
          <p:cNvPr id="2" name="1 Marcador de contenido"/>
          <p:cNvSpPr>
            <a:spLocks noGrp="1"/>
          </p:cNvSpPr>
          <p:nvPr>
            <p:ph idx="4294967295"/>
          </p:nvPr>
        </p:nvSpPr>
        <p:spPr>
          <a:xfrm>
            <a:off x="296863" y="1023938"/>
            <a:ext cx="8523287" cy="5141912"/>
          </a:xfrm>
        </p:spPr>
        <p:txBody>
          <a:bodyPr/>
          <a:lstStyle/>
          <a:p>
            <a:pPr algn="just">
              <a:defRPr/>
            </a:pPr>
            <a:endParaRPr lang="es-CL" sz="1600" dirty="0" smtClean="0">
              <a:solidFill>
                <a:srgbClr val="808080"/>
              </a:solidFill>
            </a:endParaRPr>
          </a:p>
          <a:p>
            <a:pPr marL="0" algn="just">
              <a:buFont typeface="Arial" pitchFamily="34" charset="0"/>
              <a:buNone/>
              <a:defRPr/>
            </a:pPr>
            <a:r>
              <a:rPr lang="es-ES" sz="1600" b="1" dirty="0" smtClean="0">
                <a:solidFill>
                  <a:srgbClr val="808080"/>
                </a:solidFill>
              </a:rPr>
              <a:t>¿QUE ORGANO  INSTITUCIONAL  ES EL RESPONSABLE DE LA APLICACIÓN DEL INSTRUMENTO?</a:t>
            </a:r>
          </a:p>
          <a:p>
            <a:pPr marL="0" algn="just">
              <a:buFont typeface="Arial" pitchFamily="34" charset="0"/>
              <a:buNone/>
              <a:defRPr/>
            </a:pPr>
            <a:endParaRPr lang="es-CL" sz="1600" dirty="0" smtClean="0">
              <a:solidFill>
                <a:srgbClr val="808080"/>
              </a:solidFill>
            </a:endParaRPr>
          </a:p>
          <a:p>
            <a:pPr marL="0" algn="just">
              <a:buFont typeface="Arial" pitchFamily="34" charset="0"/>
              <a:buNone/>
              <a:defRPr/>
            </a:pPr>
            <a:r>
              <a:rPr lang="es-ES" sz="1600" dirty="0" smtClean="0">
                <a:solidFill>
                  <a:srgbClr val="808080"/>
                </a:solidFill>
              </a:rPr>
              <a:t>La Ficha de Protección Social es de aplicación descentralizada y son los municipios del país quienes tienen la misión, por norma jurídica,  de la aplicación del instrumento a través de sus equipos comunales de </a:t>
            </a:r>
            <a:r>
              <a:rPr lang="es-ES" sz="1600" dirty="0" err="1" smtClean="0">
                <a:solidFill>
                  <a:srgbClr val="808080"/>
                </a:solidFill>
              </a:rPr>
              <a:t>encuestaje</a:t>
            </a:r>
            <a:r>
              <a:rPr lang="es-ES" sz="1600" dirty="0" smtClean="0">
                <a:solidFill>
                  <a:srgbClr val="808080"/>
                </a:solidFill>
              </a:rPr>
              <a:t>.</a:t>
            </a:r>
            <a:endParaRPr lang="es-CL" sz="1600" dirty="0" smtClean="0">
              <a:solidFill>
                <a:srgbClr val="808080"/>
              </a:solidFill>
            </a:endParaRPr>
          </a:p>
          <a:p>
            <a:pPr marL="0" algn="just">
              <a:buFont typeface="Arial" pitchFamily="34" charset="0"/>
              <a:buNone/>
              <a:defRPr/>
            </a:pPr>
            <a:endParaRPr lang="es-CL" sz="1600" dirty="0" smtClean="0">
              <a:solidFill>
                <a:srgbClr val="808080"/>
              </a:solidFill>
            </a:endParaRPr>
          </a:p>
          <a:p>
            <a:pPr marL="0" algn="just">
              <a:buFont typeface="Arial" pitchFamily="34" charset="0"/>
              <a:buNone/>
              <a:defRPr/>
            </a:pPr>
            <a:r>
              <a:rPr lang="es-ES" sz="1600" b="1" dirty="0" smtClean="0">
                <a:solidFill>
                  <a:srgbClr val="808080"/>
                </a:solidFill>
              </a:rPr>
              <a:t>¿QUIÉN CONTROLA LA APLICACION DEL INSTRUMENTO?</a:t>
            </a:r>
            <a:endParaRPr lang="es-CL" sz="1600" dirty="0" smtClean="0">
              <a:solidFill>
                <a:srgbClr val="808080"/>
              </a:solidFill>
            </a:endParaRPr>
          </a:p>
          <a:p>
            <a:pPr marL="0" algn="just">
              <a:buFont typeface="Arial" pitchFamily="34" charset="0"/>
              <a:buNone/>
              <a:defRPr/>
            </a:pPr>
            <a:r>
              <a:rPr lang="es-ES" sz="1600" dirty="0" smtClean="0">
                <a:solidFill>
                  <a:srgbClr val="808080"/>
                </a:solidFill>
              </a:rPr>
              <a:t>El Ministerio de Desarrollo Social tiene la facultad por Decreto,  de controlar y supervigilar la correcta aplicación del instrumento, como así también el mantenimiento de un Registro Nacional de Encuestadores que  desde la óptica preventiva, realiza procesos de capacitación y transferencia de competencias técnicas a los distintos funcionarios municipales que trabajan con la ficha para  luego certificarlos e ingresarlos a un Registro Nacional de Encuestadores.</a:t>
            </a:r>
            <a:endParaRPr lang="es-CL" sz="1600" dirty="0" smtClean="0">
              <a:solidFill>
                <a:srgbClr val="808080"/>
              </a:solidFill>
            </a:endParaRPr>
          </a:p>
          <a:p>
            <a:pPr marL="0" algn="just">
              <a:defRPr/>
            </a:pPr>
            <a:endParaRPr lang="es-CL" sz="1600" dirty="0" smtClean="0">
              <a:solidFill>
                <a:srgbClr val="808080"/>
              </a:solidFill>
            </a:endParaRPr>
          </a:p>
          <a:p>
            <a:pPr marL="0" algn="just">
              <a:buFont typeface="Arial" pitchFamily="34" charset="0"/>
              <a:buNone/>
              <a:defRPr/>
            </a:pPr>
            <a:r>
              <a:rPr lang="es-ES" sz="1600" b="1" dirty="0" smtClean="0">
                <a:solidFill>
                  <a:srgbClr val="808080"/>
                </a:solidFill>
              </a:rPr>
              <a:t>¿CÓMO SE PARAMETRIZAN LOS GRADOS DE VULNERABILIDAD?</a:t>
            </a:r>
            <a:endParaRPr lang="es-CL" sz="1600" dirty="0" smtClean="0">
              <a:solidFill>
                <a:srgbClr val="808080"/>
              </a:solidFill>
            </a:endParaRPr>
          </a:p>
          <a:p>
            <a:pPr marL="0" algn="just">
              <a:buFont typeface="Arial" pitchFamily="34" charset="0"/>
              <a:buNone/>
              <a:defRPr/>
            </a:pPr>
            <a:r>
              <a:rPr lang="es-ES" sz="1600" dirty="0" smtClean="0">
                <a:solidFill>
                  <a:srgbClr val="808080"/>
                </a:solidFill>
              </a:rPr>
              <a:t>Se realiza un proceso de homologación técnica con la Encuesta CASEN y a través de ese mecanismo se construyen los puntajes de corte, es así que a menor puntaje, mayor grado de vulnerabilidad presenta la familia  y viceversa.</a:t>
            </a:r>
            <a:endParaRPr lang="es-CL" sz="1600" dirty="0" smtClean="0">
              <a:solidFill>
                <a:srgbClr val="808080"/>
              </a:solidFill>
            </a:endParaRPr>
          </a:p>
          <a:p>
            <a:pPr algn="just">
              <a:defRPr/>
            </a:pPr>
            <a:endParaRPr lang="es-CL" sz="1600" dirty="0">
              <a:solidFill>
                <a:srgbClr val="808080"/>
              </a:solidFill>
            </a:endParaRPr>
          </a:p>
        </p:txBody>
      </p:sp>
      <p:sp>
        <p:nvSpPr>
          <p:cNvPr id="10" name="2 Título"/>
          <p:cNvSpPr txBox="1">
            <a:spLocks/>
          </p:cNvSpPr>
          <p:nvPr/>
        </p:nvSpPr>
        <p:spPr bwMode="auto">
          <a:xfrm>
            <a:off x="152400" y="198438"/>
            <a:ext cx="8164513" cy="1143000"/>
          </a:xfrm>
          <a:prstGeom prst="rect">
            <a:avLst/>
          </a:prstGeom>
          <a:noFill/>
          <a:ln w="9525">
            <a:noFill/>
            <a:miter lim="800000"/>
            <a:headEnd/>
            <a:tailEnd/>
          </a:ln>
        </p:spPr>
        <p:txBody>
          <a:bodyPr/>
          <a:lstStyle/>
          <a:p>
            <a:pPr eaLnBrk="0" hangingPunct="0">
              <a:defRPr/>
            </a:pPr>
            <a:r>
              <a:rPr lang="es-CL" sz="2400" b="1" dirty="0">
                <a:solidFill>
                  <a:srgbClr val="12A66A"/>
                </a:solidFill>
                <a:latin typeface="+mn-lt"/>
                <a:cs typeface="Verdana" pitchFamily="34" charset="0"/>
              </a:rPr>
              <a:t>Estructura Orgánica/Administrativa  de la Ficha de Protección Social</a:t>
            </a:r>
          </a:p>
        </p:txBody>
      </p:sp>
    </p:spTree>
  </p:cSld>
  <p:clrMapOvr>
    <a:masterClrMapping/>
  </p:clrMapOvr>
  <p:transition>
    <p:fade/>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Footer Placeholder 10"/>
          <p:cNvSpPr>
            <a:spLocks noGrp="1"/>
          </p:cNvSpPr>
          <p:nvPr>
            <p:ph type="ftr" sz="quarter" idx="10"/>
          </p:nvPr>
        </p:nvSpPr>
        <p:spPr bwMode="auto">
          <a:noFill/>
          <a:ln>
            <a:miter lim="800000"/>
            <a:headEnd/>
            <a:tailEnd/>
          </a:ln>
        </p:spPr>
        <p:txBody>
          <a:bodyPr/>
          <a:lstStyle/>
          <a:p>
            <a:r>
              <a:rPr lang="es-CL" altLang="es-ES" smtClean="0">
                <a:latin typeface="Verdana" pitchFamily="34" charset="0"/>
                <a:ea typeface="ヒラギノ角ゴ Pro W3" charset="-128"/>
              </a:rPr>
              <a:t>Gobierno de Chile | Ministerio de Desarrollo Social</a:t>
            </a:r>
            <a:endParaRPr lang="en-US" altLang="es-ES" smtClean="0">
              <a:latin typeface="Verdana" pitchFamily="34" charset="0"/>
              <a:ea typeface="ヒラギノ角ゴ Pro W3" charset="-128"/>
            </a:endParaRPr>
          </a:p>
        </p:txBody>
      </p:sp>
      <p:sp>
        <p:nvSpPr>
          <p:cNvPr id="45059" name="Slide Number Placeholder 9"/>
          <p:cNvSpPr>
            <a:spLocks noGrp="1"/>
          </p:cNvSpPr>
          <p:nvPr>
            <p:ph type="sldNum" sz="quarter" idx="11"/>
          </p:nvPr>
        </p:nvSpPr>
        <p:spPr bwMode="auto">
          <a:noFill/>
          <a:ln>
            <a:miter lim="800000"/>
            <a:headEnd/>
            <a:tailEnd/>
          </a:ln>
        </p:spPr>
        <p:txBody>
          <a:bodyPr/>
          <a:lstStyle/>
          <a:p>
            <a:fld id="{09346838-D602-481D-9549-C8E94948540F}" type="slidenum">
              <a:rPr lang="en-US" altLang="es-ES" smtClean="0"/>
              <a:pPr/>
              <a:t>14</a:t>
            </a:fld>
            <a:endParaRPr lang="en-US" altLang="es-ES" smtClean="0"/>
          </a:p>
        </p:txBody>
      </p:sp>
      <p:sp>
        <p:nvSpPr>
          <p:cNvPr id="6" name="2 Título"/>
          <p:cNvSpPr txBox="1">
            <a:spLocks/>
          </p:cNvSpPr>
          <p:nvPr/>
        </p:nvSpPr>
        <p:spPr bwMode="auto">
          <a:xfrm>
            <a:off x="152400" y="296863"/>
            <a:ext cx="8164513" cy="468312"/>
          </a:xfrm>
          <a:prstGeom prst="rect">
            <a:avLst/>
          </a:prstGeom>
          <a:noFill/>
          <a:ln>
            <a:noFill/>
          </a:ln>
          <a:extLst/>
        </p:spPr>
        <p:txBody>
          <a:bodyPr/>
          <a:lstStyle>
            <a:lvl1pPr algn="l" defTabSz="457200" rtl="0" eaLnBrk="0" fontAlgn="base" hangingPunct="0">
              <a:spcBef>
                <a:spcPct val="0"/>
              </a:spcBef>
              <a:spcAft>
                <a:spcPct val="0"/>
              </a:spcAft>
              <a:defRPr sz="2400" kern="1200">
                <a:solidFill>
                  <a:srgbClr val="006CB7"/>
                </a:solidFill>
                <a:latin typeface="Verdana"/>
                <a:ea typeface="ヒラギノ角ゴ Pro W3" charset="-128"/>
                <a:cs typeface="Verdana"/>
              </a:defRPr>
            </a:lvl1pPr>
            <a:lvl2pPr algn="l" defTabSz="457200" rtl="0" eaLnBrk="0" fontAlgn="base" hangingPunct="0">
              <a:spcBef>
                <a:spcPct val="0"/>
              </a:spcBef>
              <a:spcAft>
                <a:spcPct val="0"/>
              </a:spcAft>
              <a:defRPr sz="2400">
                <a:solidFill>
                  <a:srgbClr val="006CB7"/>
                </a:solidFill>
                <a:latin typeface="Verdana" charset="0"/>
                <a:ea typeface="ヒラギノ角ゴ Pro W3" charset="-128"/>
              </a:defRPr>
            </a:lvl2pPr>
            <a:lvl3pPr algn="l" defTabSz="457200" rtl="0" eaLnBrk="0" fontAlgn="base" hangingPunct="0">
              <a:spcBef>
                <a:spcPct val="0"/>
              </a:spcBef>
              <a:spcAft>
                <a:spcPct val="0"/>
              </a:spcAft>
              <a:defRPr sz="2400">
                <a:solidFill>
                  <a:srgbClr val="006CB7"/>
                </a:solidFill>
                <a:latin typeface="Verdana" charset="0"/>
                <a:ea typeface="ヒラギノ角ゴ Pro W3" charset="-128"/>
              </a:defRPr>
            </a:lvl3pPr>
            <a:lvl4pPr algn="l" defTabSz="457200" rtl="0" eaLnBrk="0" fontAlgn="base" hangingPunct="0">
              <a:spcBef>
                <a:spcPct val="0"/>
              </a:spcBef>
              <a:spcAft>
                <a:spcPct val="0"/>
              </a:spcAft>
              <a:defRPr sz="2400">
                <a:solidFill>
                  <a:srgbClr val="006CB7"/>
                </a:solidFill>
                <a:latin typeface="Verdana" charset="0"/>
                <a:ea typeface="ヒラギノ角ゴ Pro W3" charset="-128"/>
              </a:defRPr>
            </a:lvl4pPr>
            <a:lvl5pPr algn="l" defTabSz="457200" rtl="0" eaLnBrk="0" fontAlgn="base" hangingPunct="0">
              <a:spcBef>
                <a:spcPct val="0"/>
              </a:spcBef>
              <a:spcAft>
                <a:spcPct val="0"/>
              </a:spcAft>
              <a:defRPr sz="2400">
                <a:solidFill>
                  <a:srgbClr val="006CB7"/>
                </a:solidFill>
                <a:latin typeface="Verdana" charset="0"/>
                <a:ea typeface="ヒラギノ角ゴ Pro W3" charset="-128"/>
              </a:defRPr>
            </a:lvl5pPr>
            <a:lvl6pPr marL="457200" algn="l" defTabSz="457200" rtl="0" fontAlgn="base">
              <a:spcBef>
                <a:spcPct val="0"/>
              </a:spcBef>
              <a:spcAft>
                <a:spcPct val="0"/>
              </a:spcAft>
              <a:defRPr sz="2400">
                <a:solidFill>
                  <a:srgbClr val="006CB7"/>
                </a:solidFill>
                <a:latin typeface="Verdana" charset="0"/>
                <a:ea typeface="ヒラギノ角ゴ Pro W3" charset="-128"/>
              </a:defRPr>
            </a:lvl6pPr>
            <a:lvl7pPr marL="914400" algn="l" defTabSz="457200" rtl="0" fontAlgn="base">
              <a:spcBef>
                <a:spcPct val="0"/>
              </a:spcBef>
              <a:spcAft>
                <a:spcPct val="0"/>
              </a:spcAft>
              <a:defRPr sz="2400">
                <a:solidFill>
                  <a:srgbClr val="006CB7"/>
                </a:solidFill>
                <a:latin typeface="Verdana" charset="0"/>
                <a:ea typeface="ヒラギノ角ゴ Pro W3" charset="-128"/>
              </a:defRPr>
            </a:lvl7pPr>
            <a:lvl8pPr marL="1371600" algn="l" defTabSz="457200" rtl="0" fontAlgn="base">
              <a:spcBef>
                <a:spcPct val="0"/>
              </a:spcBef>
              <a:spcAft>
                <a:spcPct val="0"/>
              </a:spcAft>
              <a:defRPr sz="2400">
                <a:solidFill>
                  <a:srgbClr val="006CB7"/>
                </a:solidFill>
                <a:latin typeface="Verdana" charset="0"/>
                <a:ea typeface="ヒラギノ角ゴ Pro W3" charset="-128"/>
              </a:defRPr>
            </a:lvl8pPr>
            <a:lvl9pPr marL="1828800" algn="l" defTabSz="457200" rtl="0" fontAlgn="base">
              <a:spcBef>
                <a:spcPct val="0"/>
              </a:spcBef>
              <a:spcAft>
                <a:spcPct val="0"/>
              </a:spcAft>
              <a:defRPr sz="2400">
                <a:solidFill>
                  <a:srgbClr val="006CB7"/>
                </a:solidFill>
                <a:latin typeface="Verdana" charset="0"/>
                <a:ea typeface="ヒラギノ角ゴ Pro W3" charset="-128"/>
              </a:defRPr>
            </a:lvl9pPr>
          </a:lstStyle>
          <a:p>
            <a:pPr>
              <a:defRPr/>
            </a:pPr>
            <a:r>
              <a:rPr lang="es-CL" b="1" dirty="0" smtClean="0">
                <a:solidFill>
                  <a:srgbClr val="12A66A"/>
                </a:solidFill>
                <a:latin typeface="+mn-lt"/>
                <a:cs typeface="Verdana" pitchFamily="34" charset="0"/>
              </a:rPr>
              <a:t>Proceso de </a:t>
            </a:r>
            <a:r>
              <a:rPr lang="es-CL" b="1" dirty="0" err="1" smtClean="0">
                <a:solidFill>
                  <a:srgbClr val="12A66A"/>
                </a:solidFill>
                <a:latin typeface="+mn-lt"/>
                <a:cs typeface="Verdana" pitchFamily="34" charset="0"/>
              </a:rPr>
              <a:t>Encuestaje</a:t>
            </a:r>
            <a:endParaRPr lang="es-CL" b="1" dirty="0" smtClean="0">
              <a:solidFill>
                <a:srgbClr val="12A66A"/>
              </a:solidFill>
              <a:latin typeface="+mn-lt"/>
              <a:cs typeface="Verdana" pitchFamily="34" charset="0"/>
            </a:endParaRPr>
          </a:p>
        </p:txBody>
      </p:sp>
      <p:sp>
        <p:nvSpPr>
          <p:cNvPr id="45061" name="Rectangle 2"/>
          <p:cNvSpPr>
            <a:spLocks noChangeArrowheads="1"/>
          </p:cNvSpPr>
          <p:nvPr/>
        </p:nvSpPr>
        <p:spPr bwMode="auto">
          <a:xfrm>
            <a:off x="250825" y="1700213"/>
            <a:ext cx="2232025" cy="649287"/>
          </a:xfrm>
          <a:prstGeom prst="rect">
            <a:avLst/>
          </a:prstGeom>
          <a:solidFill>
            <a:schemeClr val="folHlink"/>
          </a:solidFill>
          <a:ln w="9525">
            <a:solidFill>
              <a:schemeClr val="folHlink"/>
            </a:solidFill>
            <a:miter lim="800000"/>
            <a:headEnd/>
            <a:tailEnd/>
          </a:ln>
        </p:spPr>
        <p:txBody>
          <a:bodyPr wrap="none" anchor="ctr"/>
          <a:lstStyle/>
          <a:p>
            <a:pPr algn="ctr"/>
            <a:r>
              <a:rPr lang="es-ES_tradnl" altLang="es-ES" b="1">
                <a:latin typeface="Calibri" pitchFamily="34" charset="0"/>
              </a:rPr>
              <a:t>Solicitud de encuestaje</a:t>
            </a:r>
          </a:p>
        </p:txBody>
      </p:sp>
      <p:sp>
        <p:nvSpPr>
          <p:cNvPr id="45062" name="Line 5"/>
          <p:cNvSpPr>
            <a:spLocks noChangeShapeType="1"/>
          </p:cNvSpPr>
          <p:nvPr/>
        </p:nvSpPr>
        <p:spPr bwMode="auto">
          <a:xfrm flipH="1">
            <a:off x="2555875" y="1123950"/>
            <a:ext cx="1081088" cy="504825"/>
          </a:xfrm>
          <a:prstGeom prst="line">
            <a:avLst/>
          </a:prstGeom>
          <a:noFill/>
          <a:ln w="38100">
            <a:solidFill>
              <a:schemeClr val="tx1"/>
            </a:solidFill>
            <a:round/>
            <a:headEnd/>
            <a:tailEnd type="triangle" w="med" len="med"/>
          </a:ln>
        </p:spPr>
        <p:txBody>
          <a:bodyPr/>
          <a:lstStyle/>
          <a:p>
            <a:endParaRPr lang="es-ES"/>
          </a:p>
        </p:txBody>
      </p:sp>
      <p:sp>
        <p:nvSpPr>
          <p:cNvPr id="45063" name="Line 6"/>
          <p:cNvSpPr>
            <a:spLocks noChangeShapeType="1"/>
          </p:cNvSpPr>
          <p:nvPr/>
        </p:nvSpPr>
        <p:spPr bwMode="auto">
          <a:xfrm flipH="1" flipV="1">
            <a:off x="4930775" y="1052513"/>
            <a:ext cx="1296988" cy="649287"/>
          </a:xfrm>
          <a:prstGeom prst="line">
            <a:avLst/>
          </a:prstGeom>
          <a:noFill/>
          <a:ln w="38100">
            <a:solidFill>
              <a:schemeClr val="tx1"/>
            </a:solidFill>
            <a:round/>
            <a:headEnd/>
            <a:tailEnd type="triangle" w="med" len="med"/>
          </a:ln>
        </p:spPr>
        <p:txBody>
          <a:bodyPr/>
          <a:lstStyle/>
          <a:p>
            <a:endParaRPr lang="es-ES"/>
          </a:p>
        </p:txBody>
      </p:sp>
      <p:sp>
        <p:nvSpPr>
          <p:cNvPr id="45064" name="Oval 7"/>
          <p:cNvSpPr>
            <a:spLocks noChangeArrowheads="1"/>
          </p:cNvSpPr>
          <p:nvPr/>
        </p:nvSpPr>
        <p:spPr bwMode="auto">
          <a:xfrm>
            <a:off x="2627313" y="2924175"/>
            <a:ext cx="3240087" cy="792163"/>
          </a:xfrm>
          <a:prstGeom prst="ellipse">
            <a:avLst/>
          </a:prstGeom>
          <a:solidFill>
            <a:srgbClr val="AC1000"/>
          </a:solidFill>
          <a:ln w="9525">
            <a:solidFill>
              <a:srgbClr val="AC1000"/>
            </a:solidFill>
            <a:round/>
            <a:headEnd/>
            <a:tailEnd/>
          </a:ln>
        </p:spPr>
        <p:txBody>
          <a:bodyPr wrap="none" anchor="ctr"/>
          <a:lstStyle/>
          <a:p>
            <a:pPr algn="ctr"/>
            <a:r>
              <a:rPr lang="es-ES_tradnl" altLang="es-ES" b="1">
                <a:solidFill>
                  <a:schemeClr val="bg1"/>
                </a:solidFill>
              </a:rPr>
              <a:t>Ficha de Protección Social</a:t>
            </a:r>
          </a:p>
        </p:txBody>
      </p:sp>
      <p:sp>
        <p:nvSpPr>
          <p:cNvPr id="45065" name="Line 8"/>
          <p:cNvSpPr>
            <a:spLocks noChangeShapeType="1"/>
          </p:cNvSpPr>
          <p:nvPr/>
        </p:nvSpPr>
        <p:spPr bwMode="auto">
          <a:xfrm>
            <a:off x="2411413" y="2492375"/>
            <a:ext cx="1079500" cy="360363"/>
          </a:xfrm>
          <a:prstGeom prst="line">
            <a:avLst/>
          </a:prstGeom>
          <a:noFill/>
          <a:ln w="38100">
            <a:solidFill>
              <a:schemeClr val="tx1"/>
            </a:solidFill>
            <a:round/>
            <a:headEnd/>
            <a:tailEnd type="triangle" w="med" len="med"/>
          </a:ln>
        </p:spPr>
        <p:txBody>
          <a:bodyPr/>
          <a:lstStyle/>
          <a:p>
            <a:endParaRPr lang="es-ES"/>
          </a:p>
        </p:txBody>
      </p:sp>
      <p:sp>
        <p:nvSpPr>
          <p:cNvPr id="45066" name="Line 9"/>
          <p:cNvSpPr>
            <a:spLocks noChangeShapeType="1"/>
          </p:cNvSpPr>
          <p:nvPr/>
        </p:nvSpPr>
        <p:spPr bwMode="auto">
          <a:xfrm flipH="1">
            <a:off x="5291138" y="2563813"/>
            <a:ext cx="1081087" cy="360362"/>
          </a:xfrm>
          <a:prstGeom prst="line">
            <a:avLst/>
          </a:prstGeom>
          <a:noFill/>
          <a:ln w="38100">
            <a:solidFill>
              <a:schemeClr val="tx1"/>
            </a:solidFill>
            <a:round/>
            <a:headEnd/>
            <a:tailEnd type="triangle" w="med" len="med"/>
          </a:ln>
        </p:spPr>
        <p:txBody>
          <a:bodyPr/>
          <a:lstStyle/>
          <a:p>
            <a:endParaRPr lang="es-ES"/>
          </a:p>
        </p:txBody>
      </p:sp>
      <p:sp>
        <p:nvSpPr>
          <p:cNvPr id="45067" name="Oval 10"/>
          <p:cNvSpPr>
            <a:spLocks noChangeArrowheads="1"/>
          </p:cNvSpPr>
          <p:nvPr/>
        </p:nvSpPr>
        <p:spPr bwMode="auto">
          <a:xfrm>
            <a:off x="468313" y="3789363"/>
            <a:ext cx="1512887" cy="1223962"/>
          </a:xfrm>
          <a:prstGeom prst="ellipse">
            <a:avLst/>
          </a:prstGeom>
          <a:solidFill>
            <a:srgbClr val="BBB82A"/>
          </a:solidFill>
          <a:ln w="9525">
            <a:solidFill>
              <a:srgbClr val="BBB82A"/>
            </a:solidFill>
            <a:round/>
            <a:headEnd/>
            <a:tailEnd/>
          </a:ln>
        </p:spPr>
        <p:txBody>
          <a:bodyPr wrap="none" anchor="ctr"/>
          <a:lstStyle/>
          <a:p>
            <a:pPr algn="ctr"/>
            <a:r>
              <a:rPr lang="es-ES_tradnl" altLang="es-ES">
                <a:solidFill>
                  <a:schemeClr val="accent2"/>
                </a:solidFill>
              </a:rPr>
              <a:t>Captura </a:t>
            </a:r>
          </a:p>
          <a:p>
            <a:pPr algn="ctr"/>
            <a:r>
              <a:rPr lang="es-ES_tradnl" altLang="es-ES">
                <a:solidFill>
                  <a:schemeClr val="accent2"/>
                </a:solidFill>
              </a:rPr>
              <a:t>del dato</a:t>
            </a:r>
            <a:r>
              <a:rPr lang="es-ES_tradnl" altLang="es-ES"/>
              <a:t> </a:t>
            </a:r>
          </a:p>
          <a:p>
            <a:pPr algn="ctr"/>
            <a:r>
              <a:rPr lang="es-ES_tradnl" altLang="es-ES" sz="1600" b="1" i="1">
                <a:solidFill>
                  <a:schemeClr val="accent2"/>
                </a:solidFill>
              </a:rPr>
              <a:t>terreno</a:t>
            </a:r>
          </a:p>
        </p:txBody>
      </p:sp>
      <p:sp>
        <p:nvSpPr>
          <p:cNvPr id="45068" name="Oval 11"/>
          <p:cNvSpPr>
            <a:spLocks noChangeArrowheads="1"/>
          </p:cNvSpPr>
          <p:nvPr/>
        </p:nvSpPr>
        <p:spPr bwMode="auto">
          <a:xfrm>
            <a:off x="3419475" y="3789363"/>
            <a:ext cx="1657350" cy="1150937"/>
          </a:xfrm>
          <a:prstGeom prst="ellipse">
            <a:avLst/>
          </a:prstGeom>
          <a:solidFill>
            <a:srgbClr val="5BCDA2"/>
          </a:solidFill>
          <a:ln w="9525">
            <a:solidFill>
              <a:srgbClr val="5BCDA2"/>
            </a:solidFill>
            <a:round/>
            <a:headEnd/>
            <a:tailEnd/>
          </a:ln>
        </p:spPr>
        <p:txBody>
          <a:bodyPr wrap="none" anchor="ctr"/>
          <a:lstStyle/>
          <a:p>
            <a:pPr algn="ctr"/>
            <a:r>
              <a:rPr lang="es-ES_tradnl" altLang="es-ES">
                <a:solidFill>
                  <a:schemeClr val="accent2"/>
                </a:solidFill>
              </a:rPr>
              <a:t>Revisión </a:t>
            </a:r>
          </a:p>
          <a:p>
            <a:pPr algn="ctr"/>
            <a:r>
              <a:rPr lang="es-ES_tradnl" altLang="es-ES">
                <a:solidFill>
                  <a:schemeClr val="accent2"/>
                </a:solidFill>
              </a:rPr>
              <a:t>y </a:t>
            </a:r>
          </a:p>
          <a:p>
            <a:pPr algn="ctr"/>
            <a:r>
              <a:rPr lang="es-ES_tradnl" altLang="es-ES">
                <a:solidFill>
                  <a:schemeClr val="accent2"/>
                </a:solidFill>
              </a:rPr>
              <a:t>Digitación</a:t>
            </a:r>
            <a:r>
              <a:rPr lang="es-ES_tradnl" altLang="es-ES"/>
              <a:t> </a:t>
            </a:r>
          </a:p>
        </p:txBody>
      </p:sp>
      <p:sp>
        <p:nvSpPr>
          <p:cNvPr id="45069" name="Oval 12"/>
          <p:cNvSpPr>
            <a:spLocks noChangeArrowheads="1"/>
          </p:cNvSpPr>
          <p:nvPr/>
        </p:nvSpPr>
        <p:spPr bwMode="auto">
          <a:xfrm>
            <a:off x="6372225" y="3789363"/>
            <a:ext cx="1727200" cy="1150937"/>
          </a:xfrm>
          <a:prstGeom prst="ellipse">
            <a:avLst/>
          </a:prstGeom>
          <a:solidFill>
            <a:srgbClr val="563FE1"/>
          </a:solidFill>
          <a:ln w="9525">
            <a:solidFill>
              <a:srgbClr val="563FE1"/>
            </a:solidFill>
            <a:round/>
            <a:headEnd/>
            <a:tailEnd/>
          </a:ln>
        </p:spPr>
        <p:txBody>
          <a:bodyPr wrap="none" anchor="ctr"/>
          <a:lstStyle/>
          <a:p>
            <a:pPr algn="ctr"/>
            <a:r>
              <a:rPr lang="es-ES_tradnl" altLang="es-ES">
                <a:solidFill>
                  <a:schemeClr val="bg1"/>
                </a:solidFill>
              </a:rPr>
              <a:t>Procesamiento </a:t>
            </a:r>
          </a:p>
          <a:p>
            <a:pPr algn="ctr"/>
            <a:r>
              <a:rPr lang="es-ES_tradnl" altLang="es-ES">
                <a:solidFill>
                  <a:schemeClr val="bg1"/>
                </a:solidFill>
              </a:rPr>
              <a:t>Puntaje</a:t>
            </a:r>
          </a:p>
        </p:txBody>
      </p:sp>
      <p:sp>
        <p:nvSpPr>
          <p:cNvPr id="45070" name="Oval 15"/>
          <p:cNvSpPr>
            <a:spLocks noChangeArrowheads="1"/>
          </p:cNvSpPr>
          <p:nvPr/>
        </p:nvSpPr>
        <p:spPr bwMode="auto">
          <a:xfrm>
            <a:off x="323850" y="5230813"/>
            <a:ext cx="1800225" cy="574675"/>
          </a:xfrm>
          <a:prstGeom prst="ellipse">
            <a:avLst/>
          </a:prstGeom>
          <a:solidFill>
            <a:srgbClr val="CED0CE"/>
          </a:solidFill>
          <a:ln w="9525">
            <a:solidFill>
              <a:srgbClr val="CED0CE"/>
            </a:solidFill>
            <a:round/>
            <a:headEnd/>
            <a:tailEnd/>
          </a:ln>
        </p:spPr>
        <p:txBody>
          <a:bodyPr wrap="none" anchor="ctr"/>
          <a:lstStyle/>
          <a:p>
            <a:pPr algn="ctr"/>
            <a:r>
              <a:rPr lang="es-ES_tradnl" altLang="es-ES"/>
              <a:t>Municipalidad</a:t>
            </a:r>
          </a:p>
        </p:txBody>
      </p:sp>
      <p:sp>
        <p:nvSpPr>
          <p:cNvPr id="45071" name="Oval 16"/>
          <p:cNvSpPr>
            <a:spLocks noChangeArrowheads="1"/>
          </p:cNvSpPr>
          <p:nvPr/>
        </p:nvSpPr>
        <p:spPr bwMode="auto">
          <a:xfrm>
            <a:off x="3203575" y="5229225"/>
            <a:ext cx="2162175" cy="503238"/>
          </a:xfrm>
          <a:prstGeom prst="ellipse">
            <a:avLst/>
          </a:prstGeom>
          <a:solidFill>
            <a:srgbClr val="CED0CE"/>
          </a:solidFill>
          <a:ln w="9525">
            <a:solidFill>
              <a:srgbClr val="CED0CE"/>
            </a:solidFill>
            <a:round/>
            <a:headEnd/>
            <a:tailEnd/>
          </a:ln>
        </p:spPr>
        <p:txBody>
          <a:bodyPr wrap="none" anchor="ctr"/>
          <a:lstStyle/>
          <a:p>
            <a:pPr algn="ctr"/>
            <a:r>
              <a:rPr lang="es-ES_tradnl" altLang="es-ES"/>
              <a:t>Municipalidad</a:t>
            </a:r>
          </a:p>
        </p:txBody>
      </p:sp>
      <p:sp>
        <p:nvSpPr>
          <p:cNvPr id="45072" name="Oval 17"/>
          <p:cNvSpPr>
            <a:spLocks noChangeArrowheads="1"/>
          </p:cNvSpPr>
          <p:nvPr/>
        </p:nvSpPr>
        <p:spPr bwMode="auto">
          <a:xfrm>
            <a:off x="6227763" y="5229225"/>
            <a:ext cx="2089150" cy="503238"/>
          </a:xfrm>
          <a:prstGeom prst="ellipse">
            <a:avLst/>
          </a:prstGeom>
          <a:solidFill>
            <a:srgbClr val="CED0CE"/>
          </a:solidFill>
          <a:ln w="9525">
            <a:solidFill>
              <a:srgbClr val="CED0CE"/>
            </a:solidFill>
            <a:round/>
            <a:headEnd/>
            <a:tailEnd/>
          </a:ln>
        </p:spPr>
        <p:txBody>
          <a:bodyPr wrap="none" anchor="ctr"/>
          <a:lstStyle/>
          <a:p>
            <a:pPr algn="ctr"/>
            <a:r>
              <a:rPr lang="es-ES_tradnl" altLang="es-ES" sz="1200" b="1"/>
              <a:t>Ministerio Desarrollo </a:t>
            </a:r>
          </a:p>
          <a:p>
            <a:pPr algn="ctr"/>
            <a:r>
              <a:rPr lang="es-ES_tradnl" altLang="es-ES" sz="1200" b="1"/>
              <a:t>Social</a:t>
            </a:r>
          </a:p>
        </p:txBody>
      </p:sp>
      <p:sp>
        <p:nvSpPr>
          <p:cNvPr id="45073" name="Line 19"/>
          <p:cNvSpPr>
            <a:spLocks noChangeShapeType="1"/>
          </p:cNvSpPr>
          <p:nvPr/>
        </p:nvSpPr>
        <p:spPr bwMode="auto">
          <a:xfrm>
            <a:off x="2124075" y="4437063"/>
            <a:ext cx="1223963" cy="0"/>
          </a:xfrm>
          <a:prstGeom prst="line">
            <a:avLst/>
          </a:prstGeom>
          <a:noFill/>
          <a:ln w="38100">
            <a:solidFill>
              <a:schemeClr val="tx1"/>
            </a:solidFill>
            <a:round/>
            <a:headEnd/>
            <a:tailEnd type="triangle" w="med" len="med"/>
          </a:ln>
        </p:spPr>
        <p:txBody>
          <a:bodyPr/>
          <a:lstStyle/>
          <a:p>
            <a:endParaRPr lang="es-ES"/>
          </a:p>
        </p:txBody>
      </p:sp>
      <p:sp>
        <p:nvSpPr>
          <p:cNvPr id="45074" name="Line 20"/>
          <p:cNvSpPr>
            <a:spLocks noChangeShapeType="1"/>
          </p:cNvSpPr>
          <p:nvPr/>
        </p:nvSpPr>
        <p:spPr bwMode="auto">
          <a:xfrm>
            <a:off x="5148263" y="4149725"/>
            <a:ext cx="1152525" cy="0"/>
          </a:xfrm>
          <a:prstGeom prst="line">
            <a:avLst/>
          </a:prstGeom>
          <a:noFill/>
          <a:ln w="38100">
            <a:solidFill>
              <a:schemeClr val="tx1"/>
            </a:solidFill>
            <a:round/>
            <a:headEnd/>
            <a:tailEnd type="triangle" w="med" len="med"/>
          </a:ln>
        </p:spPr>
        <p:txBody>
          <a:bodyPr/>
          <a:lstStyle/>
          <a:p>
            <a:endParaRPr lang="es-ES"/>
          </a:p>
        </p:txBody>
      </p:sp>
      <p:sp>
        <p:nvSpPr>
          <p:cNvPr id="45075" name="Rectangle 18"/>
          <p:cNvSpPr>
            <a:spLocks noChangeArrowheads="1"/>
          </p:cNvSpPr>
          <p:nvPr/>
        </p:nvSpPr>
        <p:spPr bwMode="auto">
          <a:xfrm>
            <a:off x="827088" y="5949950"/>
            <a:ext cx="7380287" cy="474663"/>
          </a:xfrm>
          <a:prstGeom prst="rect">
            <a:avLst/>
          </a:prstGeom>
          <a:solidFill>
            <a:srgbClr val="D10934"/>
          </a:solidFill>
          <a:ln w="9525">
            <a:solidFill>
              <a:srgbClr val="D10934"/>
            </a:solidFill>
            <a:miter lim="800000"/>
            <a:headEnd/>
            <a:tailEnd/>
          </a:ln>
        </p:spPr>
        <p:txBody>
          <a:bodyPr wrap="none" anchor="ctr"/>
          <a:lstStyle/>
          <a:p>
            <a:pPr algn="ctr"/>
            <a:r>
              <a:rPr lang="es-ES_tradnl" altLang="es-ES" sz="1400" b="1">
                <a:solidFill>
                  <a:schemeClr val="bg1"/>
                </a:solidFill>
              </a:rPr>
              <a:t>MINISTERIO DESARROLLO SOCIAL</a:t>
            </a:r>
          </a:p>
          <a:p>
            <a:pPr algn="ctr"/>
            <a:r>
              <a:rPr lang="es-ES_tradnl" altLang="es-ES" sz="1400" b="1">
                <a:solidFill>
                  <a:schemeClr val="bg1"/>
                </a:solidFill>
              </a:rPr>
              <a:t>Responsable de normativa técnica e instrucciones de aplicación</a:t>
            </a:r>
          </a:p>
        </p:txBody>
      </p:sp>
      <p:sp>
        <p:nvSpPr>
          <p:cNvPr id="45076" name="Oval 3"/>
          <p:cNvSpPr>
            <a:spLocks noChangeArrowheads="1"/>
          </p:cNvSpPr>
          <p:nvPr/>
        </p:nvSpPr>
        <p:spPr bwMode="auto">
          <a:xfrm>
            <a:off x="3708400" y="547688"/>
            <a:ext cx="1152525" cy="1079500"/>
          </a:xfrm>
          <a:prstGeom prst="ellipse">
            <a:avLst/>
          </a:prstGeom>
          <a:solidFill>
            <a:srgbClr val="D10934"/>
          </a:solidFill>
          <a:ln w="9525">
            <a:solidFill>
              <a:srgbClr val="D10934"/>
            </a:solidFill>
            <a:round/>
            <a:headEnd/>
            <a:tailEnd/>
          </a:ln>
        </p:spPr>
        <p:txBody>
          <a:bodyPr wrap="none" anchor="ctr"/>
          <a:lstStyle/>
          <a:p>
            <a:pPr algn="ctr"/>
            <a:r>
              <a:rPr lang="es-ES_tradnl" altLang="es-ES" b="1"/>
              <a:t>Familia</a:t>
            </a:r>
          </a:p>
        </p:txBody>
      </p:sp>
      <p:sp>
        <p:nvSpPr>
          <p:cNvPr id="45077" name="Rectangle 4"/>
          <p:cNvSpPr>
            <a:spLocks noChangeArrowheads="1"/>
          </p:cNvSpPr>
          <p:nvPr/>
        </p:nvSpPr>
        <p:spPr bwMode="auto">
          <a:xfrm>
            <a:off x="5724525" y="1743075"/>
            <a:ext cx="2447925" cy="649288"/>
          </a:xfrm>
          <a:prstGeom prst="rect">
            <a:avLst/>
          </a:prstGeom>
          <a:solidFill>
            <a:srgbClr val="40D873"/>
          </a:solidFill>
          <a:ln w="9525">
            <a:solidFill>
              <a:srgbClr val="40D873"/>
            </a:solidFill>
            <a:miter lim="800000"/>
            <a:headEnd/>
            <a:tailEnd/>
          </a:ln>
        </p:spPr>
        <p:txBody>
          <a:bodyPr wrap="none" anchor="ctr"/>
          <a:lstStyle/>
          <a:p>
            <a:pPr algn="ctr"/>
            <a:r>
              <a:rPr lang="es-ES_tradnl" altLang="es-ES" b="1">
                <a:latin typeface="Calibri" pitchFamily="34" charset="0"/>
              </a:rPr>
              <a:t>Encuestaje poblaciones</a:t>
            </a:r>
          </a:p>
          <a:p>
            <a:pPr algn="ctr"/>
            <a:r>
              <a:rPr lang="es-ES_tradnl" altLang="es-ES" b="1">
                <a:latin typeface="Calibri" pitchFamily="34" charset="0"/>
              </a:rPr>
              <a:t> objetivo</a:t>
            </a:r>
          </a:p>
        </p:txBody>
      </p:sp>
      <p:sp>
        <p:nvSpPr>
          <p:cNvPr id="45078" name="Text Box 13"/>
          <p:cNvSpPr txBox="1">
            <a:spLocks noChangeArrowheads="1"/>
          </p:cNvSpPr>
          <p:nvPr/>
        </p:nvSpPr>
        <p:spPr bwMode="auto">
          <a:xfrm>
            <a:off x="4763" y="3440113"/>
            <a:ext cx="1323975" cy="276225"/>
          </a:xfrm>
          <a:prstGeom prst="rect">
            <a:avLst/>
          </a:prstGeom>
          <a:solidFill>
            <a:srgbClr val="F94585"/>
          </a:solidFill>
          <a:ln w="9525">
            <a:solidFill>
              <a:srgbClr val="F94585"/>
            </a:solidFill>
            <a:miter lim="800000"/>
            <a:headEnd/>
            <a:tailEnd/>
          </a:ln>
        </p:spPr>
        <p:txBody>
          <a:bodyPr>
            <a:spAutoFit/>
          </a:bodyPr>
          <a:lstStyle/>
          <a:p>
            <a:pPr>
              <a:spcBef>
                <a:spcPct val="50000"/>
              </a:spcBef>
            </a:pPr>
            <a:r>
              <a:rPr lang="es-ES_tradnl" altLang="es-ES" sz="1200" b="1"/>
              <a:t>Actividades</a:t>
            </a:r>
          </a:p>
        </p:txBody>
      </p:sp>
      <p:sp>
        <p:nvSpPr>
          <p:cNvPr id="45079" name="Text Box 14"/>
          <p:cNvSpPr txBox="1">
            <a:spLocks noChangeArrowheads="1"/>
          </p:cNvSpPr>
          <p:nvPr/>
        </p:nvSpPr>
        <p:spPr bwMode="auto">
          <a:xfrm>
            <a:off x="7812088" y="4879975"/>
            <a:ext cx="1331912" cy="277813"/>
          </a:xfrm>
          <a:prstGeom prst="rect">
            <a:avLst/>
          </a:prstGeom>
          <a:solidFill>
            <a:srgbClr val="F94585"/>
          </a:solidFill>
          <a:ln w="9525">
            <a:solidFill>
              <a:srgbClr val="F94585"/>
            </a:solidFill>
            <a:miter lim="800000"/>
            <a:headEnd/>
            <a:tailEnd/>
          </a:ln>
        </p:spPr>
        <p:txBody>
          <a:bodyPr>
            <a:spAutoFit/>
          </a:bodyPr>
          <a:lstStyle/>
          <a:p>
            <a:pPr>
              <a:spcBef>
                <a:spcPct val="50000"/>
              </a:spcBef>
            </a:pPr>
            <a:r>
              <a:rPr lang="es-ES_tradnl" altLang="es-ES" sz="1200" b="1"/>
              <a:t>Responsables</a:t>
            </a:r>
          </a:p>
        </p:txBody>
      </p:sp>
    </p:spTree>
  </p:cSld>
  <p:clrMapOvr>
    <a:masterClrMapping/>
  </p:clrMapOvr>
  <p:transition>
    <p:fade/>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Slide Number Placeholder 9"/>
          <p:cNvSpPr>
            <a:spLocks noGrp="1"/>
          </p:cNvSpPr>
          <p:nvPr>
            <p:ph type="sldNum" sz="quarter" idx="11"/>
          </p:nvPr>
        </p:nvSpPr>
        <p:spPr bwMode="auto">
          <a:noFill/>
          <a:ln>
            <a:miter lim="800000"/>
            <a:headEnd/>
            <a:tailEnd/>
          </a:ln>
        </p:spPr>
        <p:txBody>
          <a:bodyPr/>
          <a:lstStyle/>
          <a:p>
            <a:fld id="{BFB07F5A-69AD-4501-A6A7-5780D2A87CE5}" type="slidenum">
              <a:rPr lang="en-US" altLang="es-ES" smtClean="0"/>
              <a:pPr/>
              <a:t>15</a:t>
            </a:fld>
            <a:endParaRPr lang="en-US" altLang="es-ES" smtClean="0"/>
          </a:p>
        </p:txBody>
      </p:sp>
      <p:sp>
        <p:nvSpPr>
          <p:cNvPr id="44035" name="Footer Placeholder 10"/>
          <p:cNvSpPr>
            <a:spLocks noGrp="1"/>
          </p:cNvSpPr>
          <p:nvPr>
            <p:ph type="ftr" sz="quarter" idx="10"/>
          </p:nvPr>
        </p:nvSpPr>
        <p:spPr bwMode="auto">
          <a:xfrm>
            <a:off x="19050" y="6527800"/>
            <a:ext cx="3689350" cy="246063"/>
          </a:xfrm>
          <a:noFill/>
          <a:ln>
            <a:miter lim="800000"/>
            <a:headEnd/>
            <a:tailEnd/>
          </a:ln>
        </p:spPr>
        <p:txBody>
          <a:bodyPr/>
          <a:lstStyle/>
          <a:p>
            <a:r>
              <a:rPr lang="es-CL" altLang="es-ES" smtClean="0">
                <a:latin typeface="Verdana" pitchFamily="34" charset="0"/>
                <a:ea typeface="ヒラギノ角ゴ Pro W3" charset="-128"/>
              </a:rPr>
              <a:t>Gobierno de Chile | Ministerio de Desarrollo Social</a:t>
            </a:r>
            <a:endParaRPr lang="en-US" altLang="es-ES" smtClean="0">
              <a:latin typeface="Verdana" pitchFamily="34" charset="0"/>
              <a:ea typeface="ヒラギノ角ゴ Pro W3" charset="-128"/>
            </a:endParaRPr>
          </a:p>
        </p:txBody>
      </p:sp>
      <p:sp>
        <p:nvSpPr>
          <p:cNvPr id="6" name="2 Título"/>
          <p:cNvSpPr txBox="1">
            <a:spLocks/>
          </p:cNvSpPr>
          <p:nvPr/>
        </p:nvSpPr>
        <p:spPr bwMode="auto">
          <a:xfrm>
            <a:off x="152400" y="152400"/>
            <a:ext cx="8164513" cy="468313"/>
          </a:xfrm>
          <a:prstGeom prst="rect">
            <a:avLst/>
          </a:prstGeom>
          <a:noFill/>
          <a:ln>
            <a:noFill/>
          </a:ln>
          <a:extLst/>
        </p:spPr>
        <p:txBody>
          <a:bodyPr/>
          <a:lstStyle>
            <a:lvl1pPr algn="l" defTabSz="457200" rtl="0" eaLnBrk="0" fontAlgn="base" hangingPunct="0">
              <a:spcBef>
                <a:spcPct val="0"/>
              </a:spcBef>
              <a:spcAft>
                <a:spcPct val="0"/>
              </a:spcAft>
              <a:defRPr sz="2400" kern="1200">
                <a:solidFill>
                  <a:srgbClr val="006CB7"/>
                </a:solidFill>
                <a:latin typeface="Verdana"/>
                <a:ea typeface="ヒラギノ角ゴ Pro W3" charset="-128"/>
                <a:cs typeface="Verdana"/>
              </a:defRPr>
            </a:lvl1pPr>
            <a:lvl2pPr algn="l" defTabSz="457200" rtl="0" eaLnBrk="0" fontAlgn="base" hangingPunct="0">
              <a:spcBef>
                <a:spcPct val="0"/>
              </a:spcBef>
              <a:spcAft>
                <a:spcPct val="0"/>
              </a:spcAft>
              <a:defRPr sz="2400">
                <a:solidFill>
                  <a:srgbClr val="006CB7"/>
                </a:solidFill>
                <a:latin typeface="Verdana" charset="0"/>
                <a:ea typeface="ヒラギノ角ゴ Pro W3" charset="-128"/>
              </a:defRPr>
            </a:lvl2pPr>
            <a:lvl3pPr algn="l" defTabSz="457200" rtl="0" eaLnBrk="0" fontAlgn="base" hangingPunct="0">
              <a:spcBef>
                <a:spcPct val="0"/>
              </a:spcBef>
              <a:spcAft>
                <a:spcPct val="0"/>
              </a:spcAft>
              <a:defRPr sz="2400">
                <a:solidFill>
                  <a:srgbClr val="006CB7"/>
                </a:solidFill>
                <a:latin typeface="Verdana" charset="0"/>
                <a:ea typeface="ヒラギノ角ゴ Pro W3" charset="-128"/>
              </a:defRPr>
            </a:lvl3pPr>
            <a:lvl4pPr algn="l" defTabSz="457200" rtl="0" eaLnBrk="0" fontAlgn="base" hangingPunct="0">
              <a:spcBef>
                <a:spcPct val="0"/>
              </a:spcBef>
              <a:spcAft>
                <a:spcPct val="0"/>
              </a:spcAft>
              <a:defRPr sz="2400">
                <a:solidFill>
                  <a:srgbClr val="006CB7"/>
                </a:solidFill>
                <a:latin typeface="Verdana" charset="0"/>
                <a:ea typeface="ヒラギノ角ゴ Pro W3" charset="-128"/>
              </a:defRPr>
            </a:lvl4pPr>
            <a:lvl5pPr algn="l" defTabSz="457200" rtl="0" eaLnBrk="0" fontAlgn="base" hangingPunct="0">
              <a:spcBef>
                <a:spcPct val="0"/>
              </a:spcBef>
              <a:spcAft>
                <a:spcPct val="0"/>
              </a:spcAft>
              <a:defRPr sz="2400">
                <a:solidFill>
                  <a:srgbClr val="006CB7"/>
                </a:solidFill>
                <a:latin typeface="Verdana" charset="0"/>
                <a:ea typeface="ヒラギノ角ゴ Pro W3" charset="-128"/>
              </a:defRPr>
            </a:lvl5pPr>
            <a:lvl6pPr marL="457200" algn="l" defTabSz="457200" rtl="0" fontAlgn="base">
              <a:spcBef>
                <a:spcPct val="0"/>
              </a:spcBef>
              <a:spcAft>
                <a:spcPct val="0"/>
              </a:spcAft>
              <a:defRPr sz="2400">
                <a:solidFill>
                  <a:srgbClr val="006CB7"/>
                </a:solidFill>
                <a:latin typeface="Verdana" charset="0"/>
                <a:ea typeface="ヒラギノ角ゴ Pro W3" charset="-128"/>
              </a:defRPr>
            </a:lvl6pPr>
            <a:lvl7pPr marL="914400" algn="l" defTabSz="457200" rtl="0" fontAlgn="base">
              <a:spcBef>
                <a:spcPct val="0"/>
              </a:spcBef>
              <a:spcAft>
                <a:spcPct val="0"/>
              </a:spcAft>
              <a:defRPr sz="2400">
                <a:solidFill>
                  <a:srgbClr val="006CB7"/>
                </a:solidFill>
                <a:latin typeface="Verdana" charset="0"/>
                <a:ea typeface="ヒラギノ角ゴ Pro W3" charset="-128"/>
              </a:defRPr>
            </a:lvl7pPr>
            <a:lvl8pPr marL="1371600" algn="l" defTabSz="457200" rtl="0" fontAlgn="base">
              <a:spcBef>
                <a:spcPct val="0"/>
              </a:spcBef>
              <a:spcAft>
                <a:spcPct val="0"/>
              </a:spcAft>
              <a:defRPr sz="2400">
                <a:solidFill>
                  <a:srgbClr val="006CB7"/>
                </a:solidFill>
                <a:latin typeface="Verdana" charset="0"/>
                <a:ea typeface="ヒラギノ角ゴ Pro W3" charset="-128"/>
              </a:defRPr>
            </a:lvl8pPr>
            <a:lvl9pPr marL="1828800" algn="l" defTabSz="457200" rtl="0" fontAlgn="base">
              <a:spcBef>
                <a:spcPct val="0"/>
              </a:spcBef>
              <a:spcAft>
                <a:spcPct val="0"/>
              </a:spcAft>
              <a:defRPr sz="2400">
                <a:solidFill>
                  <a:srgbClr val="006CB7"/>
                </a:solidFill>
                <a:latin typeface="Verdana" charset="0"/>
                <a:ea typeface="ヒラギノ角ゴ Pro W3" charset="-128"/>
              </a:defRPr>
            </a:lvl9pPr>
          </a:lstStyle>
          <a:p>
            <a:pPr>
              <a:defRPr/>
            </a:pPr>
            <a:r>
              <a:rPr lang="es-CL" b="1" dirty="0" smtClean="0">
                <a:solidFill>
                  <a:srgbClr val="12A66A"/>
                </a:solidFill>
                <a:latin typeface="+mn-lt"/>
                <a:cs typeface="Verdana" pitchFamily="34" charset="0"/>
              </a:rPr>
              <a:t>Estructura Orgánica Comunal de la Ficha de Protección Social</a:t>
            </a:r>
          </a:p>
        </p:txBody>
      </p:sp>
      <p:pic>
        <p:nvPicPr>
          <p:cNvPr id="44037" name="Diagrama 1"/>
          <p:cNvPicPr>
            <a:picLocks noGrp="1"/>
          </p:cNvPicPr>
          <p:nvPr>
            <p:ph idx="1"/>
          </p:nvPr>
        </p:nvPicPr>
        <p:blipFill>
          <a:blip r:embed="rId2"/>
          <a:srcRect l="-4948" r="-4922"/>
          <a:stretch>
            <a:fillRect/>
          </a:stretch>
        </p:blipFill>
        <p:spPr>
          <a:xfrm>
            <a:off x="1258888" y="1268413"/>
            <a:ext cx="6272212" cy="4837112"/>
          </a:xfrm>
        </p:spPr>
      </p:pic>
    </p:spTree>
  </p:cSld>
  <p:clrMapOvr>
    <a:masterClrMapping/>
  </p:clrMapOvr>
  <p:transition>
    <p:fade/>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Slide Number Placeholder 9"/>
          <p:cNvSpPr>
            <a:spLocks noGrp="1"/>
          </p:cNvSpPr>
          <p:nvPr>
            <p:ph type="sldNum" sz="quarter" idx="11"/>
          </p:nvPr>
        </p:nvSpPr>
        <p:spPr bwMode="auto">
          <a:noFill/>
          <a:ln>
            <a:miter lim="800000"/>
            <a:headEnd/>
            <a:tailEnd/>
          </a:ln>
        </p:spPr>
        <p:txBody>
          <a:bodyPr/>
          <a:lstStyle/>
          <a:p>
            <a:fld id="{DE440095-922D-48B6-9524-A682F4FACD0E}" type="slidenum">
              <a:rPr lang="en-US" altLang="es-ES" smtClean="0"/>
              <a:pPr/>
              <a:t>16</a:t>
            </a:fld>
            <a:endParaRPr lang="en-US" altLang="es-ES" smtClean="0"/>
          </a:p>
        </p:txBody>
      </p:sp>
      <p:sp>
        <p:nvSpPr>
          <p:cNvPr id="43011" name="Footer Placeholder 10"/>
          <p:cNvSpPr>
            <a:spLocks noGrp="1"/>
          </p:cNvSpPr>
          <p:nvPr>
            <p:ph type="ftr" sz="quarter" idx="10"/>
          </p:nvPr>
        </p:nvSpPr>
        <p:spPr bwMode="auto">
          <a:xfrm>
            <a:off x="19050" y="6527800"/>
            <a:ext cx="3689350" cy="246063"/>
          </a:xfrm>
          <a:noFill/>
          <a:ln>
            <a:miter lim="800000"/>
            <a:headEnd/>
            <a:tailEnd/>
          </a:ln>
        </p:spPr>
        <p:txBody>
          <a:bodyPr/>
          <a:lstStyle/>
          <a:p>
            <a:r>
              <a:rPr lang="es-CL" altLang="es-ES" smtClean="0">
                <a:latin typeface="Verdana" pitchFamily="34" charset="0"/>
                <a:ea typeface="ヒラギノ角ゴ Pro W3" charset="-128"/>
              </a:rPr>
              <a:t>Gobierno de Chile | Ministerio de Desarrollo Social</a:t>
            </a:r>
            <a:endParaRPr lang="en-US" altLang="es-ES" smtClean="0">
              <a:latin typeface="Verdana" pitchFamily="34" charset="0"/>
              <a:ea typeface="ヒラギノ角ゴ Pro W3" charset="-128"/>
            </a:endParaRPr>
          </a:p>
        </p:txBody>
      </p:sp>
      <p:sp>
        <p:nvSpPr>
          <p:cNvPr id="6" name="2 Título"/>
          <p:cNvSpPr txBox="1">
            <a:spLocks/>
          </p:cNvSpPr>
          <p:nvPr/>
        </p:nvSpPr>
        <p:spPr bwMode="auto">
          <a:xfrm>
            <a:off x="152400" y="152400"/>
            <a:ext cx="8164513" cy="468313"/>
          </a:xfrm>
          <a:prstGeom prst="rect">
            <a:avLst/>
          </a:prstGeom>
          <a:noFill/>
          <a:ln>
            <a:noFill/>
          </a:ln>
          <a:extLst/>
        </p:spPr>
        <p:txBody>
          <a:bodyPr/>
          <a:lstStyle>
            <a:lvl1pPr algn="l" defTabSz="457200" rtl="0" eaLnBrk="0" fontAlgn="base" hangingPunct="0">
              <a:spcBef>
                <a:spcPct val="0"/>
              </a:spcBef>
              <a:spcAft>
                <a:spcPct val="0"/>
              </a:spcAft>
              <a:defRPr sz="2400" kern="1200">
                <a:solidFill>
                  <a:srgbClr val="006CB7"/>
                </a:solidFill>
                <a:latin typeface="Verdana"/>
                <a:ea typeface="ヒラギノ角ゴ Pro W3" charset="-128"/>
                <a:cs typeface="Verdana"/>
              </a:defRPr>
            </a:lvl1pPr>
            <a:lvl2pPr algn="l" defTabSz="457200" rtl="0" eaLnBrk="0" fontAlgn="base" hangingPunct="0">
              <a:spcBef>
                <a:spcPct val="0"/>
              </a:spcBef>
              <a:spcAft>
                <a:spcPct val="0"/>
              </a:spcAft>
              <a:defRPr sz="2400">
                <a:solidFill>
                  <a:srgbClr val="006CB7"/>
                </a:solidFill>
                <a:latin typeface="Verdana" charset="0"/>
                <a:ea typeface="ヒラギノ角ゴ Pro W3" charset="-128"/>
              </a:defRPr>
            </a:lvl2pPr>
            <a:lvl3pPr algn="l" defTabSz="457200" rtl="0" eaLnBrk="0" fontAlgn="base" hangingPunct="0">
              <a:spcBef>
                <a:spcPct val="0"/>
              </a:spcBef>
              <a:spcAft>
                <a:spcPct val="0"/>
              </a:spcAft>
              <a:defRPr sz="2400">
                <a:solidFill>
                  <a:srgbClr val="006CB7"/>
                </a:solidFill>
                <a:latin typeface="Verdana" charset="0"/>
                <a:ea typeface="ヒラギノ角ゴ Pro W3" charset="-128"/>
              </a:defRPr>
            </a:lvl3pPr>
            <a:lvl4pPr algn="l" defTabSz="457200" rtl="0" eaLnBrk="0" fontAlgn="base" hangingPunct="0">
              <a:spcBef>
                <a:spcPct val="0"/>
              </a:spcBef>
              <a:spcAft>
                <a:spcPct val="0"/>
              </a:spcAft>
              <a:defRPr sz="2400">
                <a:solidFill>
                  <a:srgbClr val="006CB7"/>
                </a:solidFill>
                <a:latin typeface="Verdana" charset="0"/>
                <a:ea typeface="ヒラギノ角ゴ Pro W3" charset="-128"/>
              </a:defRPr>
            </a:lvl4pPr>
            <a:lvl5pPr algn="l" defTabSz="457200" rtl="0" eaLnBrk="0" fontAlgn="base" hangingPunct="0">
              <a:spcBef>
                <a:spcPct val="0"/>
              </a:spcBef>
              <a:spcAft>
                <a:spcPct val="0"/>
              </a:spcAft>
              <a:defRPr sz="2400">
                <a:solidFill>
                  <a:srgbClr val="006CB7"/>
                </a:solidFill>
                <a:latin typeface="Verdana" charset="0"/>
                <a:ea typeface="ヒラギノ角ゴ Pro W3" charset="-128"/>
              </a:defRPr>
            </a:lvl5pPr>
            <a:lvl6pPr marL="457200" algn="l" defTabSz="457200" rtl="0" fontAlgn="base">
              <a:spcBef>
                <a:spcPct val="0"/>
              </a:spcBef>
              <a:spcAft>
                <a:spcPct val="0"/>
              </a:spcAft>
              <a:defRPr sz="2400">
                <a:solidFill>
                  <a:srgbClr val="006CB7"/>
                </a:solidFill>
                <a:latin typeface="Verdana" charset="0"/>
                <a:ea typeface="ヒラギノ角ゴ Pro W3" charset="-128"/>
              </a:defRPr>
            </a:lvl6pPr>
            <a:lvl7pPr marL="914400" algn="l" defTabSz="457200" rtl="0" fontAlgn="base">
              <a:spcBef>
                <a:spcPct val="0"/>
              </a:spcBef>
              <a:spcAft>
                <a:spcPct val="0"/>
              </a:spcAft>
              <a:defRPr sz="2400">
                <a:solidFill>
                  <a:srgbClr val="006CB7"/>
                </a:solidFill>
                <a:latin typeface="Verdana" charset="0"/>
                <a:ea typeface="ヒラギノ角ゴ Pro W3" charset="-128"/>
              </a:defRPr>
            </a:lvl7pPr>
            <a:lvl8pPr marL="1371600" algn="l" defTabSz="457200" rtl="0" fontAlgn="base">
              <a:spcBef>
                <a:spcPct val="0"/>
              </a:spcBef>
              <a:spcAft>
                <a:spcPct val="0"/>
              </a:spcAft>
              <a:defRPr sz="2400">
                <a:solidFill>
                  <a:srgbClr val="006CB7"/>
                </a:solidFill>
                <a:latin typeface="Verdana" charset="0"/>
                <a:ea typeface="ヒラギノ角ゴ Pro W3" charset="-128"/>
              </a:defRPr>
            </a:lvl8pPr>
            <a:lvl9pPr marL="1828800" algn="l" defTabSz="457200" rtl="0" fontAlgn="base">
              <a:spcBef>
                <a:spcPct val="0"/>
              </a:spcBef>
              <a:spcAft>
                <a:spcPct val="0"/>
              </a:spcAft>
              <a:defRPr sz="2400">
                <a:solidFill>
                  <a:srgbClr val="006CB7"/>
                </a:solidFill>
                <a:latin typeface="Verdana" charset="0"/>
                <a:ea typeface="ヒラギノ角ゴ Pro W3" charset="-128"/>
              </a:defRPr>
            </a:lvl9pPr>
          </a:lstStyle>
          <a:p>
            <a:pPr>
              <a:defRPr/>
            </a:pPr>
            <a:r>
              <a:rPr lang="es-CL" b="1" dirty="0" smtClean="0">
                <a:solidFill>
                  <a:srgbClr val="12A66A"/>
                </a:solidFill>
                <a:latin typeface="+mn-lt"/>
                <a:cs typeface="Verdana" pitchFamily="34" charset="0"/>
              </a:rPr>
              <a:t>Puntajes de Ficha de Protección Social y su Equivalencia a Quintiles de Vulnerabilidad</a:t>
            </a:r>
          </a:p>
        </p:txBody>
      </p:sp>
      <p:pic>
        <p:nvPicPr>
          <p:cNvPr id="43013" name="9 Marcador de contenido" descr="http://www.fichaproteccionsocial.gob.cl/sites/ciudadano.fichaproteccionsocial.gob.cl/files/140131%20tabla%20de%20puntajes%20FPS.png"/>
          <p:cNvPicPr>
            <a:picLocks noGrp="1"/>
          </p:cNvPicPr>
          <p:nvPr>
            <p:ph idx="1"/>
          </p:nvPr>
        </p:nvPicPr>
        <p:blipFill>
          <a:blip r:embed="rId2"/>
          <a:srcRect/>
          <a:stretch>
            <a:fillRect/>
          </a:stretch>
        </p:blipFill>
        <p:spPr>
          <a:xfrm>
            <a:off x="19050" y="1341438"/>
            <a:ext cx="4895850" cy="4679950"/>
          </a:xfrm>
        </p:spPr>
      </p:pic>
      <p:graphicFrame>
        <p:nvGraphicFramePr>
          <p:cNvPr id="12" name="11 Tabla"/>
          <p:cNvGraphicFramePr>
            <a:graphicFrameLocks noGrp="1"/>
          </p:cNvGraphicFramePr>
          <p:nvPr/>
        </p:nvGraphicFramePr>
        <p:xfrm>
          <a:off x="4716463" y="2420938"/>
          <a:ext cx="3960812" cy="2305089"/>
        </p:xfrm>
        <a:graphic>
          <a:graphicData uri="http://schemas.openxmlformats.org/drawingml/2006/table">
            <a:tbl>
              <a:tblPr/>
              <a:tblGrid>
                <a:gridCol w="990203"/>
                <a:gridCol w="990203"/>
                <a:gridCol w="990203"/>
                <a:gridCol w="990203"/>
              </a:tblGrid>
              <a:tr h="548432">
                <a:tc>
                  <a:txBody>
                    <a:bodyPr/>
                    <a:lstStyle/>
                    <a:p>
                      <a:pPr algn="ctr">
                        <a:lnSpc>
                          <a:spcPct val="115000"/>
                        </a:lnSpc>
                        <a:spcAft>
                          <a:spcPts val="0"/>
                        </a:spcAft>
                      </a:pPr>
                      <a:r>
                        <a:rPr lang="es-ES" sz="1200" b="1" smtClean="0">
                          <a:solidFill>
                            <a:schemeClr val="bg1"/>
                          </a:solidFill>
                          <a:latin typeface="Calibri"/>
                          <a:ea typeface="Calibri"/>
                          <a:cs typeface="Times New Roman"/>
                        </a:rPr>
                        <a:t>QUINTIL</a:t>
                      </a:r>
                      <a:endParaRPr lang="es-CL" sz="1100" dirty="0">
                        <a:solidFill>
                          <a:schemeClr val="bg1"/>
                        </a:solidFill>
                        <a:latin typeface="Calibri"/>
                        <a:ea typeface="Calibri"/>
                        <a:cs typeface="Times New Roman"/>
                      </a:endParaRPr>
                    </a:p>
                  </a:txBody>
                  <a:tcPr marL="68586" marR="68586"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solidFill>
                  </a:tcPr>
                </a:tc>
                <a:tc>
                  <a:txBody>
                    <a:bodyPr/>
                    <a:lstStyle/>
                    <a:p>
                      <a:pPr algn="ctr">
                        <a:lnSpc>
                          <a:spcPct val="115000"/>
                        </a:lnSpc>
                        <a:spcAft>
                          <a:spcPts val="0"/>
                        </a:spcAft>
                      </a:pPr>
                      <a:r>
                        <a:rPr lang="es-ES" sz="1200" b="1" dirty="0">
                          <a:solidFill>
                            <a:schemeClr val="bg1"/>
                          </a:solidFill>
                          <a:latin typeface="Calibri"/>
                          <a:ea typeface="Calibri"/>
                          <a:cs typeface="Times New Roman"/>
                        </a:rPr>
                        <a:t>FAMILIAS</a:t>
                      </a:r>
                      <a:endParaRPr lang="es-CL" sz="1100" dirty="0">
                        <a:solidFill>
                          <a:schemeClr val="bg1"/>
                        </a:solidFill>
                        <a:latin typeface="Calibri"/>
                        <a:ea typeface="Calibri"/>
                        <a:cs typeface="Times New Roman"/>
                      </a:endParaRPr>
                    </a:p>
                  </a:txBody>
                  <a:tcPr marL="68586" marR="68586"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solidFill>
                  </a:tcPr>
                </a:tc>
                <a:tc>
                  <a:txBody>
                    <a:bodyPr/>
                    <a:lstStyle/>
                    <a:p>
                      <a:pPr algn="ctr">
                        <a:lnSpc>
                          <a:spcPct val="115000"/>
                        </a:lnSpc>
                        <a:spcAft>
                          <a:spcPts val="0"/>
                        </a:spcAft>
                      </a:pPr>
                      <a:r>
                        <a:rPr lang="es-ES" sz="1200" b="1" dirty="0">
                          <a:solidFill>
                            <a:schemeClr val="bg1"/>
                          </a:solidFill>
                          <a:latin typeface="Calibri"/>
                          <a:ea typeface="Calibri"/>
                          <a:cs typeface="Times New Roman"/>
                        </a:rPr>
                        <a:t>PERSONAS</a:t>
                      </a:r>
                      <a:endParaRPr lang="es-CL" sz="1100" dirty="0">
                        <a:solidFill>
                          <a:schemeClr val="bg1"/>
                        </a:solidFill>
                        <a:latin typeface="Calibri"/>
                        <a:ea typeface="Calibri"/>
                        <a:cs typeface="Times New Roman"/>
                      </a:endParaRPr>
                    </a:p>
                  </a:txBody>
                  <a:tcPr marL="68586" marR="68586"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solidFill>
                  </a:tcPr>
                </a:tc>
                <a:tc>
                  <a:txBody>
                    <a:bodyPr/>
                    <a:lstStyle/>
                    <a:p>
                      <a:pPr algn="ctr">
                        <a:lnSpc>
                          <a:spcPct val="115000"/>
                        </a:lnSpc>
                        <a:spcAft>
                          <a:spcPts val="0"/>
                        </a:spcAft>
                      </a:pPr>
                      <a:r>
                        <a:rPr lang="es-ES" sz="1100" b="1" dirty="0">
                          <a:solidFill>
                            <a:schemeClr val="bg1"/>
                          </a:solidFill>
                          <a:latin typeface="Calibri"/>
                          <a:ea typeface="Calibri"/>
                          <a:cs typeface="Times New Roman"/>
                        </a:rPr>
                        <a:t>TAMAÑO </a:t>
                      </a:r>
                      <a:r>
                        <a:rPr lang="es-ES" sz="1100" b="1" dirty="0" smtClean="0">
                          <a:solidFill>
                            <a:schemeClr val="bg1"/>
                          </a:solidFill>
                          <a:latin typeface="Calibri"/>
                          <a:ea typeface="Calibri"/>
                          <a:cs typeface="Times New Roman"/>
                        </a:rPr>
                        <a:t>FAMILIA</a:t>
                      </a:r>
                      <a:endParaRPr lang="es-CL" sz="1100" dirty="0">
                        <a:solidFill>
                          <a:schemeClr val="bg1"/>
                        </a:solidFill>
                        <a:latin typeface="Calibri"/>
                        <a:ea typeface="Calibri"/>
                        <a:cs typeface="Times New Roman"/>
                      </a:endParaRPr>
                    </a:p>
                  </a:txBody>
                  <a:tcPr marL="68586" marR="68586"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solidFill>
                  </a:tcPr>
                </a:tc>
              </a:tr>
              <a:tr h="274217">
                <a:tc>
                  <a:txBody>
                    <a:bodyPr/>
                    <a:lstStyle/>
                    <a:p>
                      <a:pPr>
                        <a:lnSpc>
                          <a:spcPct val="115000"/>
                        </a:lnSpc>
                        <a:spcAft>
                          <a:spcPts val="0"/>
                        </a:spcAft>
                      </a:pPr>
                      <a:r>
                        <a:rPr lang="es-ES" sz="1100" b="1">
                          <a:solidFill>
                            <a:srgbClr val="808080"/>
                          </a:solidFill>
                          <a:latin typeface="Calibri"/>
                          <a:ea typeface="Calibri"/>
                          <a:cs typeface="Times New Roman"/>
                        </a:rPr>
                        <a:t>I</a:t>
                      </a:r>
                      <a:endParaRPr lang="es-CL" sz="1100">
                        <a:solidFill>
                          <a:srgbClr val="808080"/>
                        </a:solidFill>
                        <a:latin typeface="Calibri"/>
                        <a:ea typeface="Calibri"/>
                        <a:cs typeface="Times New Roman"/>
                      </a:endParaRPr>
                    </a:p>
                  </a:txBody>
                  <a:tcPr marL="68586" marR="68586"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a:lnSpc>
                          <a:spcPct val="115000"/>
                        </a:lnSpc>
                        <a:spcAft>
                          <a:spcPts val="0"/>
                        </a:spcAft>
                      </a:pPr>
                      <a:r>
                        <a:rPr lang="es-ES" sz="1100" dirty="0">
                          <a:solidFill>
                            <a:srgbClr val="808080"/>
                          </a:solidFill>
                          <a:latin typeface="Calibri"/>
                          <a:ea typeface="Calibri"/>
                          <a:cs typeface="Times New Roman"/>
                        </a:rPr>
                        <a:t>2.202.648</a:t>
                      </a:r>
                      <a:endParaRPr lang="es-CL" sz="1100" dirty="0">
                        <a:solidFill>
                          <a:srgbClr val="808080"/>
                        </a:solidFill>
                        <a:latin typeface="Calibri"/>
                        <a:ea typeface="Calibri"/>
                        <a:cs typeface="Times New Roman"/>
                      </a:endParaRPr>
                    </a:p>
                  </a:txBody>
                  <a:tcPr marL="68586" marR="68586"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a:lnSpc>
                          <a:spcPct val="115000"/>
                        </a:lnSpc>
                        <a:spcAft>
                          <a:spcPts val="0"/>
                        </a:spcAft>
                      </a:pPr>
                      <a:r>
                        <a:rPr lang="es-ES" sz="1100">
                          <a:solidFill>
                            <a:srgbClr val="808080"/>
                          </a:solidFill>
                          <a:latin typeface="Calibri"/>
                          <a:ea typeface="Calibri"/>
                          <a:cs typeface="Times New Roman"/>
                        </a:rPr>
                        <a:t>6.696.025</a:t>
                      </a:r>
                      <a:endParaRPr lang="es-CL" sz="1100">
                        <a:solidFill>
                          <a:srgbClr val="808080"/>
                        </a:solidFill>
                        <a:latin typeface="Calibri"/>
                        <a:ea typeface="Calibri"/>
                        <a:cs typeface="Times New Roman"/>
                      </a:endParaRPr>
                    </a:p>
                  </a:txBody>
                  <a:tcPr marL="68586" marR="68586"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a:lnSpc>
                          <a:spcPct val="115000"/>
                        </a:lnSpc>
                        <a:spcAft>
                          <a:spcPts val="0"/>
                        </a:spcAft>
                      </a:pPr>
                      <a:r>
                        <a:rPr lang="es-ES" sz="1100" dirty="0">
                          <a:solidFill>
                            <a:srgbClr val="808080"/>
                          </a:solidFill>
                          <a:latin typeface="Calibri"/>
                          <a:ea typeface="Calibri"/>
                          <a:cs typeface="Times New Roman"/>
                        </a:rPr>
                        <a:t>3.03</a:t>
                      </a:r>
                      <a:endParaRPr lang="es-CL" sz="1100" dirty="0">
                        <a:solidFill>
                          <a:srgbClr val="808080"/>
                        </a:solidFill>
                        <a:latin typeface="Calibri"/>
                        <a:ea typeface="Calibri"/>
                        <a:cs typeface="Times New Roman"/>
                      </a:endParaRPr>
                    </a:p>
                  </a:txBody>
                  <a:tcPr marL="68586" marR="68586"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74217">
                <a:tc>
                  <a:txBody>
                    <a:bodyPr/>
                    <a:lstStyle/>
                    <a:p>
                      <a:pPr>
                        <a:lnSpc>
                          <a:spcPct val="115000"/>
                        </a:lnSpc>
                        <a:spcAft>
                          <a:spcPts val="0"/>
                        </a:spcAft>
                      </a:pPr>
                      <a:r>
                        <a:rPr lang="es-ES" sz="1100" b="1">
                          <a:solidFill>
                            <a:srgbClr val="808080"/>
                          </a:solidFill>
                          <a:latin typeface="Calibri"/>
                          <a:ea typeface="Calibri"/>
                          <a:cs typeface="Times New Roman"/>
                        </a:rPr>
                        <a:t>II</a:t>
                      </a:r>
                      <a:endParaRPr lang="es-CL" sz="1100">
                        <a:solidFill>
                          <a:srgbClr val="808080"/>
                        </a:solidFill>
                        <a:latin typeface="Calibri"/>
                        <a:ea typeface="Calibri"/>
                        <a:cs typeface="Times New Roman"/>
                      </a:endParaRPr>
                    </a:p>
                  </a:txBody>
                  <a:tcPr marL="68586" marR="68586"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a:lnSpc>
                          <a:spcPct val="115000"/>
                        </a:lnSpc>
                        <a:spcAft>
                          <a:spcPts val="0"/>
                        </a:spcAft>
                      </a:pPr>
                      <a:r>
                        <a:rPr lang="es-ES" sz="1100" dirty="0">
                          <a:solidFill>
                            <a:srgbClr val="808080"/>
                          </a:solidFill>
                          <a:latin typeface="Calibri"/>
                          <a:ea typeface="Calibri"/>
                          <a:cs typeface="Times New Roman"/>
                        </a:rPr>
                        <a:t>907.621</a:t>
                      </a:r>
                      <a:endParaRPr lang="es-CL" sz="1100" dirty="0">
                        <a:solidFill>
                          <a:srgbClr val="808080"/>
                        </a:solidFill>
                        <a:latin typeface="Calibri"/>
                        <a:ea typeface="Calibri"/>
                        <a:cs typeface="Times New Roman"/>
                      </a:endParaRPr>
                    </a:p>
                  </a:txBody>
                  <a:tcPr marL="68586" marR="68586"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a:lnSpc>
                          <a:spcPct val="115000"/>
                        </a:lnSpc>
                        <a:spcAft>
                          <a:spcPts val="0"/>
                        </a:spcAft>
                      </a:pPr>
                      <a:r>
                        <a:rPr lang="es-ES" sz="1100">
                          <a:solidFill>
                            <a:srgbClr val="808080"/>
                          </a:solidFill>
                          <a:latin typeface="Calibri"/>
                          <a:ea typeface="Calibri"/>
                          <a:cs typeface="Times New Roman"/>
                        </a:rPr>
                        <a:t>2.586.009</a:t>
                      </a:r>
                      <a:endParaRPr lang="es-CL" sz="1100">
                        <a:solidFill>
                          <a:srgbClr val="808080"/>
                        </a:solidFill>
                        <a:latin typeface="Calibri"/>
                        <a:ea typeface="Calibri"/>
                        <a:cs typeface="Times New Roman"/>
                      </a:endParaRPr>
                    </a:p>
                  </a:txBody>
                  <a:tcPr marL="68586" marR="68586"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a:lnSpc>
                          <a:spcPct val="115000"/>
                        </a:lnSpc>
                        <a:spcAft>
                          <a:spcPts val="0"/>
                        </a:spcAft>
                      </a:pPr>
                      <a:r>
                        <a:rPr lang="es-ES" sz="1100" dirty="0">
                          <a:solidFill>
                            <a:srgbClr val="808080"/>
                          </a:solidFill>
                          <a:latin typeface="Calibri"/>
                          <a:ea typeface="Calibri"/>
                          <a:cs typeface="Times New Roman"/>
                        </a:rPr>
                        <a:t>2,85</a:t>
                      </a:r>
                      <a:endParaRPr lang="es-CL" sz="1100" dirty="0">
                        <a:solidFill>
                          <a:srgbClr val="808080"/>
                        </a:solidFill>
                        <a:latin typeface="Calibri"/>
                        <a:ea typeface="Calibri"/>
                        <a:cs typeface="Times New Roman"/>
                      </a:endParaRPr>
                    </a:p>
                  </a:txBody>
                  <a:tcPr marL="68586" marR="68586"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74217">
                <a:tc>
                  <a:txBody>
                    <a:bodyPr/>
                    <a:lstStyle/>
                    <a:p>
                      <a:pPr>
                        <a:lnSpc>
                          <a:spcPct val="115000"/>
                        </a:lnSpc>
                        <a:spcAft>
                          <a:spcPts val="0"/>
                        </a:spcAft>
                      </a:pPr>
                      <a:r>
                        <a:rPr lang="es-ES" sz="1100" b="1">
                          <a:solidFill>
                            <a:srgbClr val="808080"/>
                          </a:solidFill>
                          <a:latin typeface="Calibri"/>
                          <a:ea typeface="Calibri"/>
                          <a:cs typeface="Times New Roman"/>
                        </a:rPr>
                        <a:t>III</a:t>
                      </a:r>
                      <a:endParaRPr lang="es-CL" sz="1100">
                        <a:solidFill>
                          <a:srgbClr val="808080"/>
                        </a:solidFill>
                        <a:latin typeface="Calibri"/>
                        <a:ea typeface="Calibri"/>
                        <a:cs typeface="Times New Roman"/>
                      </a:endParaRPr>
                    </a:p>
                  </a:txBody>
                  <a:tcPr marL="68586" marR="68586"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a:lnSpc>
                          <a:spcPct val="115000"/>
                        </a:lnSpc>
                        <a:spcAft>
                          <a:spcPts val="0"/>
                        </a:spcAft>
                      </a:pPr>
                      <a:r>
                        <a:rPr lang="es-ES" sz="1100" dirty="0">
                          <a:solidFill>
                            <a:srgbClr val="808080"/>
                          </a:solidFill>
                          <a:latin typeface="Calibri"/>
                          <a:ea typeface="Calibri"/>
                          <a:cs typeface="Times New Roman"/>
                        </a:rPr>
                        <a:t>494.977</a:t>
                      </a:r>
                      <a:endParaRPr lang="es-CL" sz="1100" dirty="0">
                        <a:solidFill>
                          <a:srgbClr val="808080"/>
                        </a:solidFill>
                        <a:latin typeface="Calibri"/>
                        <a:ea typeface="Calibri"/>
                        <a:cs typeface="Times New Roman"/>
                      </a:endParaRPr>
                    </a:p>
                  </a:txBody>
                  <a:tcPr marL="68586" marR="68586"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a:lnSpc>
                          <a:spcPct val="115000"/>
                        </a:lnSpc>
                        <a:spcAft>
                          <a:spcPts val="0"/>
                        </a:spcAft>
                      </a:pPr>
                      <a:r>
                        <a:rPr lang="es-ES" sz="1100">
                          <a:solidFill>
                            <a:srgbClr val="808080"/>
                          </a:solidFill>
                          <a:latin typeface="Calibri"/>
                          <a:ea typeface="Calibri"/>
                          <a:cs typeface="Times New Roman"/>
                        </a:rPr>
                        <a:t>1.364.626</a:t>
                      </a:r>
                      <a:endParaRPr lang="es-CL" sz="1100">
                        <a:solidFill>
                          <a:srgbClr val="808080"/>
                        </a:solidFill>
                        <a:latin typeface="Calibri"/>
                        <a:ea typeface="Calibri"/>
                        <a:cs typeface="Times New Roman"/>
                      </a:endParaRPr>
                    </a:p>
                  </a:txBody>
                  <a:tcPr marL="68586" marR="68586"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a:lnSpc>
                          <a:spcPct val="115000"/>
                        </a:lnSpc>
                        <a:spcAft>
                          <a:spcPts val="0"/>
                        </a:spcAft>
                      </a:pPr>
                      <a:r>
                        <a:rPr lang="es-ES" sz="1100">
                          <a:solidFill>
                            <a:srgbClr val="808080"/>
                          </a:solidFill>
                          <a:latin typeface="Calibri"/>
                          <a:ea typeface="Calibri"/>
                          <a:cs typeface="Times New Roman"/>
                        </a:rPr>
                        <a:t>2,75</a:t>
                      </a:r>
                      <a:endParaRPr lang="es-CL" sz="1100">
                        <a:solidFill>
                          <a:srgbClr val="808080"/>
                        </a:solidFill>
                        <a:latin typeface="Calibri"/>
                        <a:ea typeface="Calibri"/>
                        <a:cs typeface="Times New Roman"/>
                      </a:endParaRPr>
                    </a:p>
                  </a:txBody>
                  <a:tcPr marL="68586" marR="68586"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74217">
                <a:tc>
                  <a:txBody>
                    <a:bodyPr/>
                    <a:lstStyle/>
                    <a:p>
                      <a:pPr>
                        <a:lnSpc>
                          <a:spcPct val="115000"/>
                        </a:lnSpc>
                        <a:spcAft>
                          <a:spcPts val="0"/>
                        </a:spcAft>
                      </a:pPr>
                      <a:r>
                        <a:rPr lang="es-ES" sz="1100" b="1">
                          <a:solidFill>
                            <a:srgbClr val="808080"/>
                          </a:solidFill>
                          <a:latin typeface="Calibri"/>
                          <a:ea typeface="Calibri"/>
                          <a:cs typeface="Times New Roman"/>
                        </a:rPr>
                        <a:t>IV</a:t>
                      </a:r>
                      <a:endParaRPr lang="es-CL" sz="1100">
                        <a:solidFill>
                          <a:srgbClr val="808080"/>
                        </a:solidFill>
                        <a:latin typeface="Calibri"/>
                        <a:ea typeface="Calibri"/>
                        <a:cs typeface="Times New Roman"/>
                      </a:endParaRPr>
                    </a:p>
                  </a:txBody>
                  <a:tcPr marL="68586" marR="68586"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a:lnSpc>
                          <a:spcPct val="115000"/>
                        </a:lnSpc>
                        <a:spcAft>
                          <a:spcPts val="0"/>
                        </a:spcAft>
                      </a:pPr>
                      <a:r>
                        <a:rPr lang="es-ES" sz="1100">
                          <a:solidFill>
                            <a:srgbClr val="808080"/>
                          </a:solidFill>
                          <a:latin typeface="Calibri"/>
                          <a:ea typeface="Calibri"/>
                          <a:cs typeface="Times New Roman"/>
                        </a:rPr>
                        <a:t>367.660</a:t>
                      </a:r>
                      <a:endParaRPr lang="es-CL" sz="1100">
                        <a:solidFill>
                          <a:srgbClr val="808080"/>
                        </a:solidFill>
                        <a:latin typeface="Calibri"/>
                        <a:ea typeface="Calibri"/>
                        <a:cs typeface="Times New Roman"/>
                      </a:endParaRPr>
                    </a:p>
                  </a:txBody>
                  <a:tcPr marL="68586" marR="68586"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a:lnSpc>
                          <a:spcPct val="115000"/>
                        </a:lnSpc>
                        <a:spcAft>
                          <a:spcPts val="0"/>
                        </a:spcAft>
                      </a:pPr>
                      <a:r>
                        <a:rPr lang="es-ES" sz="1100">
                          <a:solidFill>
                            <a:srgbClr val="808080"/>
                          </a:solidFill>
                          <a:latin typeface="Calibri"/>
                          <a:ea typeface="Calibri"/>
                          <a:cs typeface="Times New Roman"/>
                        </a:rPr>
                        <a:t>888.286</a:t>
                      </a:r>
                      <a:endParaRPr lang="es-CL" sz="1100">
                        <a:solidFill>
                          <a:srgbClr val="808080"/>
                        </a:solidFill>
                        <a:latin typeface="Calibri"/>
                        <a:ea typeface="Calibri"/>
                        <a:cs typeface="Times New Roman"/>
                      </a:endParaRPr>
                    </a:p>
                  </a:txBody>
                  <a:tcPr marL="68586" marR="68586"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a:lnSpc>
                          <a:spcPct val="115000"/>
                        </a:lnSpc>
                        <a:spcAft>
                          <a:spcPts val="0"/>
                        </a:spcAft>
                      </a:pPr>
                      <a:r>
                        <a:rPr lang="es-ES" sz="1100" dirty="0">
                          <a:solidFill>
                            <a:srgbClr val="808080"/>
                          </a:solidFill>
                          <a:latin typeface="Calibri"/>
                          <a:ea typeface="Calibri"/>
                          <a:cs typeface="Times New Roman"/>
                        </a:rPr>
                        <a:t>2,41</a:t>
                      </a:r>
                      <a:endParaRPr lang="es-CL" sz="1100" dirty="0">
                        <a:solidFill>
                          <a:srgbClr val="808080"/>
                        </a:solidFill>
                        <a:latin typeface="Calibri"/>
                        <a:ea typeface="Calibri"/>
                        <a:cs typeface="Times New Roman"/>
                      </a:endParaRPr>
                    </a:p>
                  </a:txBody>
                  <a:tcPr marL="68586" marR="68586"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74217">
                <a:tc>
                  <a:txBody>
                    <a:bodyPr/>
                    <a:lstStyle/>
                    <a:p>
                      <a:pPr>
                        <a:lnSpc>
                          <a:spcPct val="115000"/>
                        </a:lnSpc>
                        <a:spcAft>
                          <a:spcPts val="0"/>
                        </a:spcAft>
                      </a:pPr>
                      <a:r>
                        <a:rPr lang="es-ES" sz="1100" b="1">
                          <a:solidFill>
                            <a:srgbClr val="808080"/>
                          </a:solidFill>
                          <a:latin typeface="Calibri"/>
                          <a:ea typeface="Calibri"/>
                          <a:cs typeface="Times New Roman"/>
                        </a:rPr>
                        <a:t>V</a:t>
                      </a:r>
                      <a:endParaRPr lang="es-CL" sz="1100">
                        <a:solidFill>
                          <a:srgbClr val="808080"/>
                        </a:solidFill>
                        <a:latin typeface="Calibri"/>
                        <a:ea typeface="Calibri"/>
                        <a:cs typeface="Times New Roman"/>
                      </a:endParaRPr>
                    </a:p>
                  </a:txBody>
                  <a:tcPr marL="68586" marR="68586"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a:lnSpc>
                          <a:spcPct val="115000"/>
                        </a:lnSpc>
                        <a:spcAft>
                          <a:spcPts val="0"/>
                        </a:spcAft>
                      </a:pPr>
                      <a:r>
                        <a:rPr lang="es-ES" sz="1100">
                          <a:solidFill>
                            <a:srgbClr val="808080"/>
                          </a:solidFill>
                          <a:latin typeface="Calibri"/>
                          <a:ea typeface="Calibri"/>
                          <a:cs typeface="Times New Roman"/>
                        </a:rPr>
                        <a:t>176.229</a:t>
                      </a:r>
                      <a:endParaRPr lang="es-CL" sz="1100">
                        <a:solidFill>
                          <a:srgbClr val="808080"/>
                        </a:solidFill>
                        <a:latin typeface="Calibri"/>
                        <a:ea typeface="Calibri"/>
                        <a:cs typeface="Times New Roman"/>
                      </a:endParaRPr>
                    </a:p>
                  </a:txBody>
                  <a:tcPr marL="68586" marR="68586"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a:lnSpc>
                          <a:spcPct val="115000"/>
                        </a:lnSpc>
                        <a:spcAft>
                          <a:spcPts val="0"/>
                        </a:spcAft>
                      </a:pPr>
                      <a:r>
                        <a:rPr lang="es-ES" sz="1100">
                          <a:solidFill>
                            <a:srgbClr val="808080"/>
                          </a:solidFill>
                          <a:latin typeface="Calibri"/>
                          <a:ea typeface="Calibri"/>
                          <a:cs typeface="Times New Roman"/>
                        </a:rPr>
                        <a:t>388.666</a:t>
                      </a:r>
                      <a:endParaRPr lang="es-CL" sz="1100">
                        <a:solidFill>
                          <a:srgbClr val="808080"/>
                        </a:solidFill>
                        <a:latin typeface="Calibri"/>
                        <a:ea typeface="Calibri"/>
                        <a:cs typeface="Times New Roman"/>
                      </a:endParaRPr>
                    </a:p>
                  </a:txBody>
                  <a:tcPr marL="68586" marR="68586"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a:lnSpc>
                          <a:spcPct val="115000"/>
                        </a:lnSpc>
                        <a:spcAft>
                          <a:spcPts val="0"/>
                        </a:spcAft>
                      </a:pPr>
                      <a:r>
                        <a:rPr lang="es-ES" sz="1100">
                          <a:solidFill>
                            <a:srgbClr val="808080"/>
                          </a:solidFill>
                          <a:latin typeface="Calibri"/>
                          <a:ea typeface="Calibri"/>
                          <a:cs typeface="Times New Roman"/>
                        </a:rPr>
                        <a:t>2,20</a:t>
                      </a:r>
                      <a:endParaRPr lang="es-CL" sz="1100">
                        <a:solidFill>
                          <a:srgbClr val="808080"/>
                        </a:solidFill>
                        <a:latin typeface="Calibri"/>
                        <a:ea typeface="Calibri"/>
                        <a:cs typeface="Times New Roman"/>
                      </a:endParaRPr>
                    </a:p>
                  </a:txBody>
                  <a:tcPr marL="68586" marR="68586"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85535">
                <a:tc>
                  <a:txBody>
                    <a:bodyPr/>
                    <a:lstStyle/>
                    <a:p>
                      <a:pPr>
                        <a:lnSpc>
                          <a:spcPct val="115000"/>
                        </a:lnSpc>
                        <a:spcAft>
                          <a:spcPts val="0"/>
                        </a:spcAft>
                      </a:pPr>
                      <a:r>
                        <a:rPr lang="es-ES" sz="1100" b="1">
                          <a:solidFill>
                            <a:srgbClr val="808080"/>
                          </a:solidFill>
                          <a:latin typeface="Calibri"/>
                          <a:ea typeface="Calibri"/>
                          <a:cs typeface="Times New Roman"/>
                        </a:rPr>
                        <a:t>TOTALES</a:t>
                      </a:r>
                      <a:endParaRPr lang="es-CL" sz="1100">
                        <a:solidFill>
                          <a:srgbClr val="808080"/>
                        </a:solidFill>
                        <a:latin typeface="Calibri"/>
                        <a:ea typeface="Calibri"/>
                        <a:cs typeface="Times New Roman"/>
                      </a:endParaRPr>
                    </a:p>
                  </a:txBody>
                  <a:tcPr marL="68586" marR="68586"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a:lnSpc>
                          <a:spcPct val="115000"/>
                        </a:lnSpc>
                        <a:spcAft>
                          <a:spcPts val="0"/>
                        </a:spcAft>
                      </a:pPr>
                      <a:r>
                        <a:rPr lang="es-ES" sz="1100" b="1">
                          <a:solidFill>
                            <a:srgbClr val="808080"/>
                          </a:solidFill>
                          <a:latin typeface="Calibri"/>
                          <a:ea typeface="Calibri"/>
                          <a:cs typeface="Times New Roman"/>
                        </a:rPr>
                        <a:t>4.149.135</a:t>
                      </a:r>
                      <a:endParaRPr lang="es-CL" sz="1100">
                        <a:solidFill>
                          <a:srgbClr val="808080"/>
                        </a:solidFill>
                        <a:latin typeface="Calibri"/>
                        <a:ea typeface="Calibri"/>
                        <a:cs typeface="Times New Roman"/>
                      </a:endParaRPr>
                    </a:p>
                  </a:txBody>
                  <a:tcPr marL="68586" marR="68586"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a:lnSpc>
                          <a:spcPct val="115000"/>
                        </a:lnSpc>
                        <a:spcAft>
                          <a:spcPts val="0"/>
                        </a:spcAft>
                      </a:pPr>
                      <a:r>
                        <a:rPr lang="es-ES" sz="1100" b="1">
                          <a:solidFill>
                            <a:srgbClr val="808080"/>
                          </a:solidFill>
                          <a:latin typeface="Calibri"/>
                          <a:ea typeface="Calibri"/>
                          <a:cs typeface="Times New Roman"/>
                        </a:rPr>
                        <a:t>11.923.212</a:t>
                      </a:r>
                      <a:endParaRPr lang="es-CL" sz="1100">
                        <a:solidFill>
                          <a:srgbClr val="808080"/>
                        </a:solidFill>
                        <a:latin typeface="Calibri"/>
                        <a:ea typeface="Calibri"/>
                        <a:cs typeface="Times New Roman"/>
                      </a:endParaRPr>
                    </a:p>
                  </a:txBody>
                  <a:tcPr marL="68586" marR="68586"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a:lnSpc>
                          <a:spcPct val="115000"/>
                        </a:lnSpc>
                        <a:spcAft>
                          <a:spcPts val="0"/>
                        </a:spcAft>
                      </a:pPr>
                      <a:r>
                        <a:rPr lang="es-ES" sz="1100" b="1" dirty="0">
                          <a:solidFill>
                            <a:srgbClr val="808080"/>
                          </a:solidFill>
                          <a:latin typeface="Calibri"/>
                          <a:ea typeface="Calibri"/>
                          <a:cs typeface="Times New Roman"/>
                        </a:rPr>
                        <a:t>2,87 (Nacional)</a:t>
                      </a:r>
                      <a:endParaRPr lang="es-CL" sz="1100" dirty="0">
                        <a:solidFill>
                          <a:srgbClr val="808080"/>
                        </a:solidFill>
                        <a:latin typeface="Calibri"/>
                        <a:ea typeface="Calibri"/>
                        <a:cs typeface="Times New Roman"/>
                      </a:endParaRPr>
                    </a:p>
                  </a:txBody>
                  <a:tcPr marL="68586" marR="68586"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
        <p:nvSpPr>
          <p:cNvPr id="13" name="12 CuadroTexto"/>
          <p:cNvSpPr txBox="1"/>
          <p:nvPr/>
        </p:nvSpPr>
        <p:spPr>
          <a:xfrm>
            <a:off x="4643438" y="2133600"/>
            <a:ext cx="4176712" cy="338138"/>
          </a:xfrm>
          <a:prstGeom prst="rect">
            <a:avLst/>
          </a:prstGeom>
          <a:noFill/>
        </p:spPr>
        <p:txBody>
          <a:bodyPr>
            <a:spAutoFit/>
          </a:bodyPr>
          <a:lstStyle/>
          <a:p>
            <a:pPr>
              <a:defRPr/>
            </a:pPr>
            <a:r>
              <a:rPr lang="es-CL" sz="1600" dirty="0">
                <a:solidFill>
                  <a:schemeClr val="bg1">
                    <a:lumMod val="50000"/>
                  </a:schemeClr>
                </a:solidFill>
                <a:latin typeface="+mn-lt"/>
              </a:rPr>
              <a:t>Distribución por Quintiles Familias y Personas</a:t>
            </a:r>
          </a:p>
        </p:txBody>
      </p:sp>
      <p:sp>
        <p:nvSpPr>
          <p:cNvPr id="14" name="13 CuadroTexto"/>
          <p:cNvSpPr txBox="1"/>
          <p:nvPr/>
        </p:nvSpPr>
        <p:spPr>
          <a:xfrm>
            <a:off x="4643438" y="4735513"/>
            <a:ext cx="4176712" cy="277812"/>
          </a:xfrm>
          <a:prstGeom prst="rect">
            <a:avLst/>
          </a:prstGeom>
          <a:noFill/>
        </p:spPr>
        <p:txBody>
          <a:bodyPr>
            <a:spAutoFit/>
          </a:bodyPr>
          <a:lstStyle/>
          <a:p>
            <a:pPr>
              <a:defRPr/>
            </a:pPr>
            <a:r>
              <a:rPr lang="es-CL" sz="1200" dirty="0">
                <a:solidFill>
                  <a:schemeClr val="bg1">
                    <a:lumMod val="50000"/>
                  </a:schemeClr>
                </a:solidFill>
                <a:latin typeface="+mj-lt"/>
              </a:rPr>
              <a:t>Fuente: </a:t>
            </a:r>
            <a:r>
              <a:rPr lang="es-ES" sz="1200" dirty="0">
                <a:solidFill>
                  <a:schemeClr val="bg1">
                    <a:lumMod val="50000"/>
                  </a:schemeClr>
                </a:solidFill>
                <a:latin typeface="+mj-lt"/>
              </a:rPr>
              <a:t>Ministerio de Desarrollo Social al 3 de junio 2014</a:t>
            </a:r>
            <a:endParaRPr lang="es-CL" sz="1200" dirty="0">
              <a:solidFill>
                <a:schemeClr val="bg1">
                  <a:lumMod val="50000"/>
                </a:schemeClr>
              </a:solidFill>
              <a:latin typeface="+mj-lt"/>
            </a:endParaRPr>
          </a:p>
        </p:txBody>
      </p:sp>
    </p:spTree>
  </p:cSld>
  <p:clrMapOvr>
    <a:masterClrMapping/>
  </p:clrMapOvr>
  <p:transition>
    <p:fade/>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Slide Number Placeholder 9"/>
          <p:cNvSpPr>
            <a:spLocks noGrp="1"/>
          </p:cNvSpPr>
          <p:nvPr>
            <p:ph type="sldNum" sz="quarter" idx="11"/>
          </p:nvPr>
        </p:nvSpPr>
        <p:spPr bwMode="auto">
          <a:noFill/>
          <a:ln>
            <a:miter lim="800000"/>
            <a:headEnd/>
            <a:tailEnd/>
          </a:ln>
        </p:spPr>
        <p:txBody>
          <a:bodyPr/>
          <a:lstStyle/>
          <a:p>
            <a:fld id="{196F2568-5543-443A-B032-F8403F5509B1}" type="slidenum">
              <a:rPr lang="en-US" altLang="es-ES" smtClean="0"/>
              <a:pPr/>
              <a:t>17</a:t>
            </a:fld>
            <a:endParaRPr lang="en-US" altLang="es-ES" smtClean="0"/>
          </a:p>
        </p:txBody>
      </p:sp>
      <p:sp>
        <p:nvSpPr>
          <p:cNvPr id="48131" name="Footer Placeholder 10"/>
          <p:cNvSpPr>
            <a:spLocks noGrp="1"/>
          </p:cNvSpPr>
          <p:nvPr>
            <p:ph type="ftr" sz="quarter" idx="10"/>
          </p:nvPr>
        </p:nvSpPr>
        <p:spPr bwMode="auto">
          <a:xfrm>
            <a:off x="19050" y="6527800"/>
            <a:ext cx="3689350" cy="246063"/>
          </a:xfrm>
          <a:noFill/>
          <a:ln>
            <a:miter lim="800000"/>
            <a:headEnd/>
            <a:tailEnd/>
          </a:ln>
        </p:spPr>
        <p:txBody>
          <a:bodyPr/>
          <a:lstStyle/>
          <a:p>
            <a:r>
              <a:rPr lang="es-CL" altLang="es-ES" smtClean="0">
                <a:latin typeface="Verdana" pitchFamily="34" charset="0"/>
                <a:ea typeface="ヒラギノ角ゴ Pro W3" charset="-128"/>
              </a:rPr>
              <a:t>Gobierno de Chile | Ministerio de Desarrollo Social</a:t>
            </a:r>
            <a:endParaRPr lang="en-US" altLang="es-ES" smtClean="0">
              <a:latin typeface="Verdana" pitchFamily="34" charset="0"/>
              <a:ea typeface="ヒラギノ角ゴ Pro W3" charset="-128"/>
            </a:endParaRPr>
          </a:p>
        </p:txBody>
      </p:sp>
      <p:sp>
        <p:nvSpPr>
          <p:cNvPr id="6" name="2 Título"/>
          <p:cNvSpPr txBox="1">
            <a:spLocks/>
          </p:cNvSpPr>
          <p:nvPr/>
        </p:nvSpPr>
        <p:spPr bwMode="auto">
          <a:xfrm>
            <a:off x="152400" y="296863"/>
            <a:ext cx="8164513" cy="468312"/>
          </a:xfrm>
          <a:prstGeom prst="rect">
            <a:avLst/>
          </a:prstGeom>
          <a:noFill/>
          <a:ln>
            <a:noFill/>
          </a:ln>
          <a:extLst/>
        </p:spPr>
        <p:txBody>
          <a:bodyPr/>
          <a:lstStyle>
            <a:lvl1pPr algn="l" defTabSz="457200" rtl="0" eaLnBrk="0" fontAlgn="base" hangingPunct="0">
              <a:spcBef>
                <a:spcPct val="0"/>
              </a:spcBef>
              <a:spcAft>
                <a:spcPct val="0"/>
              </a:spcAft>
              <a:defRPr sz="2400" kern="1200">
                <a:solidFill>
                  <a:srgbClr val="006CB7"/>
                </a:solidFill>
                <a:latin typeface="Verdana"/>
                <a:ea typeface="ヒラギノ角ゴ Pro W3" charset="-128"/>
                <a:cs typeface="Verdana"/>
              </a:defRPr>
            </a:lvl1pPr>
            <a:lvl2pPr algn="l" defTabSz="457200" rtl="0" eaLnBrk="0" fontAlgn="base" hangingPunct="0">
              <a:spcBef>
                <a:spcPct val="0"/>
              </a:spcBef>
              <a:spcAft>
                <a:spcPct val="0"/>
              </a:spcAft>
              <a:defRPr sz="2400">
                <a:solidFill>
                  <a:srgbClr val="006CB7"/>
                </a:solidFill>
                <a:latin typeface="Verdana" charset="0"/>
                <a:ea typeface="ヒラギノ角ゴ Pro W3" charset="-128"/>
              </a:defRPr>
            </a:lvl2pPr>
            <a:lvl3pPr algn="l" defTabSz="457200" rtl="0" eaLnBrk="0" fontAlgn="base" hangingPunct="0">
              <a:spcBef>
                <a:spcPct val="0"/>
              </a:spcBef>
              <a:spcAft>
                <a:spcPct val="0"/>
              </a:spcAft>
              <a:defRPr sz="2400">
                <a:solidFill>
                  <a:srgbClr val="006CB7"/>
                </a:solidFill>
                <a:latin typeface="Verdana" charset="0"/>
                <a:ea typeface="ヒラギノ角ゴ Pro W3" charset="-128"/>
              </a:defRPr>
            </a:lvl3pPr>
            <a:lvl4pPr algn="l" defTabSz="457200" rtl="0" eaLnBrk="0" fontAlgn="base" hangingPunct="0">
              <a:spcBef>
                <a:spcPct val="0"/>
              </a:spcBef>
              <a:spcAft>
                <a:spcPct val="0"/>
              </a:spcAft>
              <a:defRPr sz="2400">
                <a:solidFill>
                  <a:srgbClr val="006CB7"/>
                </a:solidFill>
                <a:latin typeface="Verdana" charset="0"/>
                <a:ea typeface="ヒラギノ角ゴ Pro W3" charset="-128"/>
              </a:defRPr>
            </a:lvl4pPr>
            <a:lvl5pPr algn="l" defTabSz="457200" rtl="0" eaLnBrk="0" fontAlgn="base" hangingPunct="0">
              <a:spcBef>
                <a:spcPct val="0"/>
              </a:spcBef>
              <a:spcAft>
                <a:spcPct val="0"/>
              </a:spcAft>
              <a:defRPr sz="2400">
                <a:solidFill>
                  <a:srgbClr val="006CB7"/>
                </a:solidFill>
                <a:latin typeface="Verdana" charset="0"/>
                <a:ea typeface="ヒラギノ角ゴ Pro W3" charset="-128"/>
              </a:defRPr>
            </a:lvl5pPr>
            <a:lvl6pPr marL="457200" algn="l" defTabSz="457200" rtl="0" fontAlgn="base">
              <a:spcBef>
                <a:spcPct val="0"/>
              </a:spcBef>
              <a:spcAft>
                <a:spcPct val="0"/>
              </a:spcAft>
              <a:defRPr sz="2400">
                <a:solidFill>
                  <a:srgbClr val="006CB7"/>
                </a:solidFill>
                <a:latin typeface="Verdana" charset="0"/>
                <a:ea typeface="ヒラギノ角ゴ Pro W3" charset="-128"/>
              </a:defRPr>
            </a:lvl6pPr>
            <a:lvl7pPr marL="914400" algn="l" defTabSz="457200" rtl="0" fontAlgn="base">
              <a:spcBef>
                <a:spcPct val="0"/>
              </a:spcBef>
              <a:spcAft>
                <a:spcPct val="0"/>
              </a:spcAft>
              <a:defRPr sz="2400">
                <a:solidFill>
                  <a:srgbClr val="006CB7"/>
                </a:solidFill>
                <a:latin typeface="Verdana" charset="0"/>
                <a:ea typeface="ヒラギノ角ゴ Pro W3" charset="-128"/>
              </a:defRPr>
            </a:lvl7pPr>
            <a:lvl8pPr marL="1371600" algn="l" defTabSz="457200" rtl="0" fontAlgn="base">
              <a:spcBef>
                <a:spcPct val="0"/>
              </a:spcBef>
              <a:spcAft>
                <a:spcPct val="0"/>
              </a:spcAft>
              <a:defRPr sz="2400">
                <a:solidFill>
                  <a:srgbClr val="006CB7"/>
                </a:solidFill>
                <a:latin typeface="Verdana" charset="0"/>
                <a:ea typeface="ヒラギノ角ゴ Pro W3" charset="-128"/>
              </a:defRPr>
            </a:lvl8pPr>
            <a:lvl9pPr marL="1828800" algn="l" defTabSz="457200" rtl="0" fontAlgn="base">
              <a:spcBef>
                <a:spcPct val="0"/>
              </a:spcBef>
              <a:spcAft>
                <a:spcPct val="0"/>
              </a:spcAft>
              <a:defRPr sz="2400">
                <a:solidFill>
                  <a:srgbClr val="006CB7"/>
                </a:solidFill>
                <a:latin typeface="Verdana" charset="0"/>
                <a:ea typeface="ヒラギノ角ゴ Pro W3" charset="-128"/>
              </a:defRPr>
            </a:lvl9pPr>
          </a:lstStyle>
          <a:p>
            <a:pPr>
              <a:defRPr/>
            </a:pPr>
            <a:r>
              <a:rPr lang="es-CL" b="1" dirty="0" smtClean="0">
                <a:solidFill>
                  <a:srgbClr val="12A66A"/>
                </a:solidFill>
                <a:latin typeface="+mn-lt"/>
                <a:cs typeface="Verdana" pitchFamily="34" charset="0"/>
              </a:rPr>
              <a:t>Formularios Utilizados en el Proceso de </a:t>
            </a:r>
            <a:r>
              <a:rPr lang="es-CL" b="1" dirty="0" err="1" smtClean="0">
                <a:solidFill>
                  <a:srgbClr val="12A66A"/>
                </a:solidFill>
                <a:latin typeface="+mn-lt"/>
                <a:cs typeface="Verdana" pitchFamily="34" charset="0"/>
              </a:rPr>
              <a:t>Encuestaje</a:t>
            </a:r>
            <a:endParaRPr lang="es-CL" b="1" dirty="0" smtClean="0">
              <a:solidFill>
                <a:srgbClr val="12A66A"/>
              </a:solidFill>
              <a:latin typeface="+mn-lt"/>
              <a:cs typeface="Verdana" pitchFamily="34" charset="0"/>
            </a:endParaRPr>
          </a:p>
        </p:txBody>
      </p:sp>
      <p:pic>
        <p:nvPicPr>
          <p:cNvPr id="48133" name="8 Marcador de contenido"/>
          <p:cNvPicPr>
            <a:picLocks noGrp="1"/>
          </p:cNvPicPr>
          <p:nvPr>
            <p:ph idx="1"/>
          </p:nvPr>
        </p:nvPicPr>
        <p:blipFill>
          <a:blip r:embed="rId2"/>
          <a:srcRect t="14214" b="8704"/>
          <a:stretch>
            <a:fillRect/>
          </a:stretch>
        </p:blipFill>
        <p:spPr>
          <a:xfrm>
            <a:off x="539750" y="1196975"/>
            <a:ext cx="7848600" cy="5330825"/>
          </a:xfrm>
        </p:spPr>
      </p:pic>
    </p:spTree>
  </p:cSld>
  <p:clrMapOvr>
    <a:masterClrMapping/>
  </p:clrMapOvr>
  <p:transition>
    <p:fade/>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Title 3"/>
          <p:cNvSpPr>
            <a:spLocks noGrp="1"/>
          </p:cNvSpPr>
          <p:nvPr>
            <p:ph type="ctrTitle"/>
          </p:nvPr>
        </p:nvSpPr>
        <p:spPr>
          <a:xfrm>
            <a:off x="685800" y="2339975"/>
            <a:ext cx="7772400" cy="1470025"/>
          </a:xfrm>
        </p:spPr>
        <p:txBody>
          <a:bodyPr/>
          <a:lstStyle/>
          <a:p>
            <a:pPr eaLnBrk="1" hangingPunct="1"/>
            <a:r>
              <a:rPr lang="en-US" altLang="es-ES" sz="9200" smtClean="0">
                <a:solidFill>
                  <a:schemeClr val="bg1"/>
                </a:solidFill>
                <a:latin typeface="Verdana" pitchFamily="34" charset="0"/>
                <a:cs typeface="Verdana" pitchFamily="34" charset="0"/>
              </a:rPr>
              <a:t>Gracias.</a:t>
            </a:r>
          </a:p>
        </p:txBody>
      </p:sp>
    </p:spTree>
  </p:cSld>
  <p:clrMapOvr>
    <a:masterClrMapping/>
  </p:clrMapOvr>
  <p:transition>
    <p:fad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5 Título"/>
          <p:cNvSpPr>
            <a:spLocks noGrp="1"/>
          </p:cNvSpPr>
          <p:nvPr>
            <p:ph type="title"/>
          </p:nvPr>
        </p:nvSpPr>
        <p:spPr/>
        <p:txBody>
          <a:bodyPr/>
          <a:lstStyle/>
          <a:p>
            <a:pPr>
              <a:defRPr/>
            </a:pPr>
            <a:r>
              <a:rPr lang="es-CL" b="1" dirty="0" smtClean="0">
                <a:solidFill>
                  <a:srgbClr val="12A66A"/>
                </a:solidFill>
                <a:latin typeface="+mn-lt"/>
                <a:cs typeface="Verdana" pitchFamily="34" charset="0"/>
              </a:rPr>
              <a:t>Contexto General</a:t>
            </a:r>
          </a:p>
        </p:txBody>
      </p:sp>
      <p:sp>
        <p:nvSpPr>
          <p:cNvPr id="31747" name="Footer Placeholder 10"/>
          <p:cNvSpPr>
            <a:spLocks noGrp="1"/>
          </p:cNvSpPr>
          <p:nvPr>
            <p:ph type="ftr" sz="quarter" idx="10"/>
          </p:nvPr>
        </p:nvSpPr>
        <p:spPr bwMode="auto">
          <a:xfrm>
            <a:off x="19050" y="6527800"/>
            <a:ext cx="3616325" cy="193675"/>
          </a:xfrm>
          <a:noFill/>
          <a:ln>
            <a:miter lim="800000"/>
            <a:headEnd/>
            <a:tailEnd/>
          </a:ln>
        </p:spPr>
        <p:txBody>
          <a:bodyPr/>
          <a:lstStyle/>
          <a:p>
            <a:r>
              <a:rPr lang="es-CL" altLang="es-ES" smtClean="0">
                <a:latin typeface="Verdana" pitchFamily="34" charset="0"/>
                <a:ea typeface="ヒラギノ角ゴ Pro W3" charset="-128"/>
              </a:rPr>
              <a:t>Gobierno</a:t>
            </a:r>
            <a:r>
              <a:rPr lang="en-US" altLang="es-ES" smtClean="0">
                <a:latin typeface="Verdana" pitchFamily="34" charset="0"/>
                <a:ea typeface="ヒラギノ角ゴ Pro W3" charset="-128"/>
              </a:rPr>
              <a:t> de Chile | Ministerio de Desarrollo Social</a:t>
            </a:r>
          </a:p>
        </p:txBody>
      </p:sp>
      <p:sp>
        <p:nvSpPr>
          <p:cNvPr id="31748" name="Slide Number Placeholder 9"/>
          <p:cNvSpPr>
            <a:spLocks noGrp="1"/>
          </p:cNvSpPr>
          <p:nvPr>
            <p:ph type="sldNum" sz="quarter" idx="11"/>
          </p:nvPr>
        </p:nvSpPr>
        <p:spPr bwMode="auto">
          <a:noFill/>
          <a:ln>
            <a:miter lim="800000"/>
            <a:headEnd/>
            <a:tailEnd/>
          </a:ln>
        </p:spPr>
        <p:txBody>
          <a:bodyPr/>
          <a:lstStyle/>
          <a:p>
            <a:fld id="{20099E2C-D125-4312-B205-F02A580D3E54}" type="slidenum">
              <a:rPr lang="en-US" altLang="es-ES" smtClean="0"/>
              <a:pPr/>
              <a:t>2</a:t>
            </a:fld>
            <a:endParaRPr lang="en-US" altLang="es-ES" smtClean="0"/>
          </a:p>
        </p:txBody>
      </p:sp>
      <p:sp>
        <p:nvSpPr>
          <p:cNvPr id="2" name="1 Marcador de contenido"/>
          <p:cNvSpPr>
            <a:spLocks noGrp="1"/>
          </p:cNvSpPr>
          <p:nvPr>
            <p:ph idx="4294967295"/>
          </p:nvPr>
        </p:nvSpPr>
        <p:spPr>
          <a:xfrm>
            <a:off x="539750" y="1052513"/>
            <a:ext cx="7777163" cy="5184775"/>
          </a:xfrm>
        </p:spPr>
        <p:txBody>
          <a:bodyPr/>
          <a:lstStyle/>
          <a:p>
            <a:pPr algn="just">
              <a:defRPr/>
            </a:pPr>
            <a:endParaRPr lang="es-CL" sz="1800" dirty="0" smtClean="0">
              <a:solidFill>
                <a:schemeClr val="accent1">
                  <a:lumMod val="75000"/>
                </a:schemeClr>
              </a:solidFill>
            </a:endParaRPr>
          </a:p>
          <a:p>
            <a:pPr algn="just">
              <a:defRPr/>
            </a:pPr>
            <a:r>
              <a:rPr lang="es-ES" sz="1800" dirty="0" smtClean="0">
                <a:solidFill>
                  <a:srgbClr val="808080"/>
                </a:solidFill>
              </a:rPr>
              <a:t>En las dos  últimas décadas, Chile experimentó una mejoría sustantiva de las condiciones de vida de </a:t>
            </a:r>
            <a:r>
              <a:rPr lang="es-ES" sz="1800" dirty="0" smtClean="0">
                <a:solidFill>
                  <a:srgbClr val="808080"/>
                </a:solidFill>
              </a:rPr>
              <a:t>su </a:t>
            </a:r>
            <a:r>
              <a:rPr lang="es-ES" sz="1800" dirty="0" smtClean="0">
                <a:solidFill>
                  <a:srgbClr val="808080"/>
                </a:solidFill>
              </a:rPr>
              <a:t>población, </a:t>
            </a:r>
            <a:r>
              <a:rPr lang="es-ES" sz="1800" dirty="0" smtClean="0">
                <a:solidFill>
                  <a:srgbClr val="808080"/>
                </a:solidFill>
              </a:rPr>
              <a:t>en </a:t>
            </a:r>
            <a:r>
              <a:rPr lang="es-ES" sz="1800" dirty="0" smtClean="0">
                <a:solidFill>
                  <a:srgbClr val="808080"/>
                </a:solidFill>
              </a:rPr>
              <a:t>términos de ingresos, educación, salud y vivienda, entre otros. El avance durante los </a:t>
            </a:r>
            <a:r>
              <a:rPr lang="es-ES" sz="1800" dirty="0" smtClean="0">
                <a:solidFill>
                  <a:srgbClr val="808080"/>
                </a:solidFill>
              </a:rPr>
              <a:t>años noventa </a:t>
            </a:r>
            <a:r>
              <a:rPr lang="es-ES" sz="1800" dirty="0" smtClean="0">
                <a:solidFill>
                  <a:srgbClr val="808080"/>
                </a:solidFill>
              </a:rPr>
              <a:t>se fundamentó tanto en el desempeño de la economía, que durante </a:t>
            </a:r>
            <a:r>
              <a:rPr lang="es-ES" sz="1800" dirty="0" smtClean="0">
                <a:solidFill>
                  <a:srgbClr val="808080"/>
                </a:solidFill>
              </a:rPr>
              <a:t>esa década casi </a:t>
            </a:r>
            <a:r>
              <a:rPr lang="es-ES" sz="1800" dirty="0" smtClean="0">
                <a:solidFill>
                  <a:srgbClr val="808080"/>
                </a:solidFill>
              </a:rPr>
              <a:t>duplicó su tamaño, como en el decidido fortalecimiento de la acción pública social </a:t>
            </a:r>
            <a:r>
              <a:rPr lang="es-ES" sz="1800" dirty="0" smtClean="0">
                <a:solidFill>
                  <a:srgbClr val="808080"/>
                </a:solidFill>
              </a:rPr>
              <a:t>y </a:t>
            </a:r>
            <a:r>
              <a:rPr lang="es-ES" sz="1800" dirty="0" smtClean="0">
                <a:solidFill>
                  <a:srgbClr val="808080"/>
                </a:solidFill>
              </a:rPr>
              <a:t>en su reorientación hacia políticas de inversión social, tanto universales como focalizadas, por sobre políticas de corte asistencial.</a:t>
            </a:r>
            <a:endParaRPr lang="es-CL" sz="1800" dirty="0" smtClean="0">
              <a:solidFill>
                <a:srgbClr val="808080"/>
              </a:solidFill>
            </a:endParaRPr>
          </a:p>
          <a:p>
            <a:pPr>
              <a:buFont typeface="Arial" pitchFamily="34" charset="0"/>
              <a:buNone/>
              <a:defRPr/>
            </a:pPr>
            <a:endParaRPr lang="es-CL" sz="1800" dirty="0" smtClean="0">
              <a:solidFill>
                <a:srgbClr val="808080"/>
              </a:solidFill>
            </a:endParaRPr>
          </a:p>
          <a:p>
            <a:pPr algn="just">
              <a:defRPr/>
            </a:pPr>
            <a:r>
              <a:rPr lang="es-ES" sz="1800" dirty="0" smtClean="0">
                <a:solidFill>
                  <a:srgbClr val="808080"/>
                </a:solidFill>
              </a:rPr>
              <a:t>Chile </a:t>
            </a:r>
            <a:r>
              <a:rPr lang="es-ES" sz="1800" dirty="0" smtClean="0">
                <a:solidFill>
                  <a:srgbClr val="808080"/>
                </a:solidFill>
              </a:rPr>
              <a:t>avanza, promediando la última década hacia un sistema de Protección Social fundado en derechos.</a:t>
            </a:r>
            <a:endParaRPr lang="es-CL" sz="1800" dirty="0" smtClean="0">
              <a:solidFill>
                <a:srgbClr val="808080"/>
              </a:solidFill>
            </a:endParaRPr>
          </a:p>
        </p:txBody>
      </p:sp>
    </p:spTree>
  </p:cSld>
  <p:clrMapOvr>
    <a:masterClrMapping/>
  </p:clrMapOvr>
  <p:transition>
    <p:fad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1 Título"/>
          <p:cNvSpPr>
            <a:spLocks noGrp="1"/>
          </p:cNvSpPr>
          <p:nvPr>
            <p:ph type="title"/>
          </p:nvPr>
        </p:nvSpPr>
        <p:spPr/>
        <p:txBody>
          <a:bodyPr/>
          <a:lstStyle/>
          <a:p>
            <a:pPr>
              <a:defRPr/>
            </a:pPr>
            <a:r>
              <a:rPr lang="es-CL" b="1" dirty="0" smtClean="0">
                <a:solidFill>
                  <a:srgbClr val="12A66A"/>
                </a:solidFill>
                <a:latin typeface="+mn-lt"/>
                <a:cs typeface="Verdana" pitchFamily="34" charset="0"/>
              </a:rPr>
              <a:t>El Sistema de Protección Social</a:t>
            </a:r>
          </a:p>
        </p:txBody>
      </p:sp>
      <p:sp>
        <p:nvSpPr>
          <p:cNvPr id="3" name="2 CuadroTexto"/>
          <p:cNvSpPr txBox="1"/>
          <p:nvPr/>
        </p:nvSpPr>
        <p:spPr>
          <a:xfrm>
            <a:off x="468313" y="1628775"/>
            <a:ext cx="8064500" cy="3416300"/>
          </a:xfrm>
          <a:prstGeom prst="rect">
            <a:avLst/>
          </a:prstGeom>
          <a:noFill/>
        </p:spPr>
        <p:txBody>
          <a:bodyPr>
            <a:spAutoFit/>
          </a:bodyPr>
          <a:lstStyle/>
          <a:p>
            <a:pPr algn="just">
              <a:defRPr/>
            </a:pPr>
            <a:r>
              <a:rPr lang="es-ES" dirty="0">
                <a:solidFill>
                  <a:srgbClr val="808080"/>
                </a:solidFill>
                <a:latin typeface="+mn-lt"/>
              </a:rPr>
              <a:t>El SPS constituye un dispositivo de políticas y acciones, destinado a acompañar el ciclo vital de las personas, materializando oportunidades de desarrollo y entregando una serie de garantías que permitan efectivamente proveer protección a las personas más vulnerables. </a:t>
            </a:r>
          </a:p>
          <a:p>
            <a:pPr algn="just">
              <a:defRPr/>
            </a:pPr>
            <a:endParaRPr lang="es-ES" dirty="0">
              <a:solidFill>
                <a:srgbClr val="808080"/>
              </a:solidFill>
              <a:latin typeface="+mn-lt"/>
            </a:endParaRPr>
          </a:p>
          <a:p>
            <a:pPr algn="just">
              <a:defRPr/>
            </a:pPr>
            <a:r>
              <a:rPr lang="es-ES" dirty="0">
                <a:solidFill>
                  <a:srgbClr val="808080"/>
                </a:solidFill>
                <a:latin typeface="+mn-lt"/>
              </a:rPr>
              <a:t>Esto ha requerido: precisar las fuentes de financiamiento, delimitar qué políticas serán de asistencia directa transferencias monetarias o de bienes- y cuáles de inversión social; definir políticas de carácter universal y otras de naturaleza selectiva; y, diferenciar las prestaciones de carácter nacional de aquellas que se circunscribirán al ámbito local.</a:t>
            </a:r>
            <a:endParaRPr lang="es-CL" dirty="0">
              <a:solidFill>
                <a:srgbClr val="808080"/>
              </a:solidFill>
              <a:latin typeface="+mn-lt"/>
            </a:endParaRPr>
          </a:p>
          <a:p>
            <a:pPr algn="just">
              <a:defRPr/>
            </a:pPr>
            <a:r>
              <a:rPr lang="es-CL" dirty="0">
                <a:solidFill>
                  <a:srgbClr val="808080"/>
                </a:solidFill>
                <a:latin typeface="+mn-lt"/>
              </a:rPr>
              <a:t> </a:t>
            </a:r>
          </a:p>
          <a:p>
            <a:pPr algn="just">
              <a:defRPr/>
            </a:pPr>
            <a:endParaRPr lang="es-CL" dirty="0">
              <a:solidFill>
                <a:srgbClr val="808080"/>
              </a:solidFill>
              <a:latin typeface="+mn-lt"/>
            </a:endParaRPr>
          </a:p>
        </p:txBody>
      </p:sp>
      <p:sp>
        <p:nvSpPr>
          <p:cNvPr id="32772" name="5 Marcador de número de diapositiva"/>
          <p:cNvSpPr>
            <a:spLocks noGrp="1"/>
          </p:cNvSpPr>
          <p:nvPr>
            <p:ph type="sldNum" sz="quarter" idx="11"/>
          </p:nvPr>
        </p:nvSpPr>
        <p:spPr bwMode="auto">
          <a:noFill/>
          <a:ln>
            <a:miter lim="800000"/>
            <a:headEnd/>
            <a:tailEnd/>
          </a:ln>
        </p:spPr>
        <p:txBody>
          <a:bodyPr/>
          <a:lstStyle/>
          <a:p>
            <a:fld id="{AE6A1600-99DC-45BA-A1E1-A6D0F7D1652C}" type="slidenum">
              <a:rPr lang="en-US" altLang="es-ES" smtClean="0"/>
              <a:pPr/>
              <a:t>3</a:t>
            </a:fld>
            <a:endParaRPr lang="en-US" altLang="es-ES" smtClean="0"/>
          </a:p>
        </p:txBody>
      </p:sp>
      <p:sp>
        <p:nvSpPr>
          <p:cNvPr id="32773" name="6 Marcador de pie de página"/>
          <p:cNvSpPr>
            <a:spLocks noGrp="1"/>
          </p:cNvSpPr>
          <p:nvPr>
            <p:ph type="ftr" sz="quarter" idx="10"/>
          </p:nvPr>
        </p:nvSpPr>
        <p:spPr bwMode="auto">
          <a:xfrm>
            <a:off x="19050" y="6527800"/>
            <a:ext cx="3544888" cy="193675"/>
          </a:xfrm>
          <a:noFill/>
          <a:ln>
            <a:miter lim="800000"/>
            <a:headEnd/>
            <a:tailEnd/>
          </a:ln>
        </p:spPr>
        <p:txBody>
          <a:bodyPr/>
          <a:lstStyle/>
          <a:p>
            <a:r>
              <a:rPr lang="es-CL" altLang="es-ES" smtClean="0">
                <a:latin typeface="Verdana" pitchFamily="34" charset="0"/>
                <a:ea typeface="ヒラギノ角ゴ Pro W3" charset="-128"/>
              </a:rPr>
              <a:t>Gobierno de Chile | Ministerio de Desarrollo Social</a:t>
            </a:r>
            <a:endParaRPr lang="es-ES" altLang="es-ES" smtClean="0">
              <a:latin typeface="Verdana" pitchFamily="34" charset="0"/>
              <a:ea typeface="ヒラギノ角ゴ Pro W3" charset="-128"/>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Slide Number Placeholder 9"/>
          <p:cNvSpPr>
            <a:spLocks noGrp="1"/>
          </p:cNvSpPr>
          <p:nvPr>
            <p:ph type="sldNum" sz="quarter" idx="11"/>
          </p:nvPr>
        </p:nvSpPr>
        <p:spPr bwMode="auto">
          <a:noFill/>
          <a:ln>
            <a:miter lim="800000"/>
            <a:headEnd/>
            <a:tailEnd/>
          </a:ln>
        </p:spPr>
        <p:txBody>
          <a:bodyPr/>
          <a:lstStyle/>
          <a:p>
            <a:fld id="{32D95C51-BBB6-4611-943E-1A98C074EEF6}" type="slidenum">
              <a:rPr lang="en-US" altLang="es-ES" smtClean="0"/>
              <a:pPr/>
              <a:t>4</a:t>
            </a:fld>
            <a:endParaRPr lang="en-US" altLang="es-ES" smtClean="0"/>
          </a:p>
        </p:txBody>
      </p:sp>
      <p:sp>
        <p:nvSpPr>
          <p:cNvPr id="33795" name="Footer Placeholder 10"/>
          <p:cNvSpPr>
            <a:spLocks noGrp="1"/>
          </p:cNvSpPr>
          <p:nvPr>
            <p:ph type="ftr" sz="quarter" idx="10"/>
          </p:nvPr>
        </p:nvSpPr>
        <p:spPr bwMode="auto">
          <a:xfrm>
            <a:off x="19050" y="6527800"/>
            <a:ext cx="3689350" cy="246063"/>
          </a:xfrm>
          <a:noFill/>
          <a:ln>
            <a:miter lim="800000"/>
            <a:headEnd/>
            <a:tailEnd/>
          </a:ln>
        </p:spPr>
        <p:txBody>
          <a:bodyPr/>
          <a:lstStyle/>
          <a:p>
            <a:r>
              <a:rPr lang="es-CL" altLang="es-ES" smtClean="0">
                <a:latin typeface="Verdana" pitchFamily="34" charset="0"/>
                <a:ea typeface="ヒラギノ角ゴ Pro W3" charset="-128"/>
              </a:rPr>
              <a:t>Gobierno de Chile | Ministerio de Desarrollo Social</a:t>
            </a:r>
            <a:endParaRPr lang="en-US" altLang="es-ES" smtClean="0">
              <a:latin typeface="Verdana" pitchFamily="34" charset="0"/>
              <a:ea typeface="ヒラギノ角ゴ Pro W3" charset="-128"/>
            </a:endParaRPr>
          </a:p>
        </p:txBody>
      </p:sp>
      <p:sp>
        <p:nvSpPr>
          <p:cNvPr id="2" name="1 Marcador de contenido"/>
          <p:cNvSpPr>
            <a:spLocks noGrp="1"/>
          </p:cNvSpPr>
          <p:nvPr>
            <p:ph idx="1"/>
          </p:nvPr>
        </p:nvSpPr>
        <p:spPr>
          <a:xfrm>
            <a:off x="390525" y="1123950"/>
            <a:ext cx="8213725" cy="5400675"/>
          </a:xfrm>
        </p:spPr>
        <p:txBody>
          <a:bodyPr/>
          <a:lstStyle/>
          <a:p>
            <a:pPr marL="0" algn="just">
              <a:buFont typeface="Arial" pitchFamily="34" charset="0"/>
              <a:buNone/>
              <a:defRPr/>
            </a:pPr>
            <a:r>
              <a:rPr lang="es-ES" sz="1600" dirty="0" smtClean="0">
                <a:solidFill>
                  <a:srgbClr val="808080"/>
                </a:solidFill>
              </a:rPr>
              <a:t>Se trabaja en torno a las demandas básicas de protección de las personas, relacionadas con condiciones mínimas de calidad de vida que no están cubiertas. La idea es reforzar las capacidades funcionales de las personas, para que puedan desarrollar las tareas propias de su etapa de desarrollo. Se atiende de manera particular a las necesidades de los miembros más vulnerables de la familia y/o que tienen necesidades especiales de asistencia.</a:t>
            </a:r>
          </a:p>
          <a:p>
            <a:pPr marL="0" algn="just">
              <a:buFont typeface="Arial" pitchFamily="34" charset="0"/>
              <a:buNone/>
              <a:defRPr/>
            </a:pPr>
            <a:endParaRPr lang="es-CL" sz="1600" b="1" dirty="0" smtClean="0">
              <a:solidFill>
                <a:srgbClr val="12A66A"/>
              </a:solidFill>
              <a:cs typeface="Verdana" pitchFamily="34" charset="0"/>
            </a:endParaRPr>
          </a:p>
          <a:p>
            <a:pPr marL="0">
              <a:spcBef>
                <a:spcPct val="0"/>
              </a:spcBef>
              <a:buFont typeface="Arial" pitchFamily="34" charset="0"/>
              <a:buNone/>
              <a:defRPr/>
            </a:pPr>
            <a:r>
              <a:rPr lang="es-CL" sz="1600" b="1" i="1" dirty="0" smtClean="0">
                <a:solidFill>
                  <a:srgbClr val="12A66A"/>
                </a:solidFill>
                <a:cs typeface="Verdana" pitchFamily="34" charset="0"/>
              </a:rPr>
              <a:t>Ámbito de Acción del Sistema de Protección Social</a:t>
            </a:r>
            <a:endParaRPr lang="es-ES" sz="1600" b="1" i="1" dirty="0" smtClean="0">
              <a:solidFill>
                <a:srgbClr val="12A66A"/>
              </a:solidFill>
              <a:cs typeface="Verdana" pitchFamily="34" charset="0"/>
            </a:endParaRPr>
          </a:p>
          <a:p>
            <a:pPr marL="0" algn="just">
              <a:buFont typeface="Arial" pitchFamily="34" charset="0"/>
              <a:buNone/>
              <a:defRPr/>
            </a:pPr>
            <a:endParaRPr lang="es-ES" sz="1600" dirty="0" smtClean="0"/>
          </a:p>
          <a:p>
            <a:pPr marL="0" algn="just">
              <a:buFont typeface="Arial" pitchFamily="34" charset="0"/>
              <a:buNone/>
              <a:defRPr/>
            </a:pPr>
            <a:r>
              <a:rPr lang="es-ES" sz="1600" dirty="0" smtClean="0"/>
              <a:t>Múltiple es la acción de cobertura que presenta este sistema destacando entre otros: Protección al Trabajo Chile Crece Contigo Chile Solidario; Seguro de desempleo, Reforma previsional Familias, Personas en situación de calle, Adultos Mayores, Niños y niñas del 40% más vulnerable, niños y niñas atendidos por el sector público de salud, ciudadanía en general Prestaciones Monetarias , prestaciones en Vivienda, Pro retención Escolar, Sistema Educación Preferencial, entre otros.</a:t>
            </a:r>
            <a:endParaRPr lang="es-CL" sz="1600" dirty="0" smtClean="0"/>
          </a:p>
          <a:p>
            <a:pPr marL="0" algn="just">
              <a:buFont typeface="Arial" pitchFamily="34" charset="0"/>
              <a:buNone/>
              <a:defRPr/>
            </a:pPr>
            <a:r>
              <a:rPr lang="es-ES" sz="1600" dirty="0" smtClean="0"/>
              <a:t> </a:t>
            </a:r>
            <a:endParaRPr lang="es-CL" sz="1600" dirty="0" smtClean="0"/>
          </a:p>
          <a:p>
            <a:pPr marL="0" algn="just">
              <a:buFont typeface="Arial" pitchFamily="34" charset="0"/>
              <a:buNone/>
              <a:defRPr/>
            </a:pPr>
            <a:r>
              <a:rPr lang="es-ES" sz="1600" dirty="0" smtClean="0"/>
              <a:t>Para la consecución de los objetivos que persigue el sistema de Protección Social, una de las herramientas técnicas que se utiliza, es la </a:t>
            </a:r>
            <a:r>
              <a:rPr lang="es-ES" sz="1600" b="1" dirty="0" smtClean="0"/>
              <a:t>Ficha de Protección Social.</a:t>
            </a:r>
            <a:endParaRPr lang="es-CL" sz="1600" dirty="0" smtClean="0"/>
          </a:p>
          <a:p>
            <a:pPr marL="0" algn="just">
              <a:buFont typeface="Arial" pitchFamily="34" charset="0"/>
              <a:buNone/>
              <a:defRPr/>
            </a:pPr>
            <a:endParaRPr lang="es-CL" sz="1600" dirty="0" smtClean="0">
              <a:solidFill>
                <a:srgbClr val="808080"/>
              </a:solidFill>
            </a:endParaRPr>
          </a:p>
          <a:p>
            <a:pPr marL="400050" lvl="1" indent="0" algn="just">
              <a:buFont typeface="Arial" pitchFamily="34" charset="0"/>
              <a:buNone/>
              <a:defRPr/>
            </a:pPr>
            <a:endParaRPr lang="es-CL" sz="1600" dirty="0" smtClean="0">
              <a:solidFill>
                <a:schemeClr val="accent1">
                  <a:lumMod val="75000"/>
                </a:schemeClr>
              </a:solidFill>
            </a:endParaRPr>
          </a:p>
          <a:p>
            <a:pPr algn="just">
              <a:defRPr/>
            </a:pPr>
            <a:endParaRPr lang="es-CL" sz="1600" dirty="0">
              <a:solidFill>
                <a:schemeClr val="accent1">
                  <a:lumMod val="75000"/>
                </a:schemeClr>
              </a:solidFill>
            </a:endParaRPr>
          </a:p>
        </p:txBody>
      </p:sp>
      <p:sp>
        <p:nvSpPr>
          <p:cNvPr id="3" name="2 Título"/>
          <p:cNvSpPr>
            <a:spLocks noGrp="1"/>
          </p:cNvSpPr>
          <p:nvPr>
            <p:ph type="title"/>
          </p:nvPr>
        </p:nvSpPr>
        <p:spPr>
          <a:xfrm>
            <a:off x="165100" y="358775"/>
            <a:ext cx="8164513" cy="523875"/>
          </a:xfrm>
        </p:spPr>
        <p:txBody>
          <a:bodyPr/>
          <a:lstStyle/>
          <a:p>
            <a:pPr>
              <a:defRPr/>
            </a:pPr>
            <a:r>
              <a:rPr lang="es-CL" b="1" dirty="0" smtClean="0">
                <a:solidFill>
                  <a:srgbClr val="12A66A"/>
                </a:solidFill>
                <a:latin typeface="+mn-lt"/>
                <a:cs typeface="Verdana" pitchFamily="34" charset="0"/>
              </a:rPr>
              <a:t>Estrategia de la Red de Protección</a:t>
            </a:r>
          </a:p>
        </p:txBody>
      </p:sp>
    </p:spTree>
  </p:cSld>
  <p:clrMapOvr>
    <a:masterClrMapping/>
  </p:clrMapOvr>
  <p:transition>
    <p:fad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Slide Number Placeholder 9"/>
          <p:cNvSpPr>
            <a:spLocks noGrp="1"/>
          </p:cNvSpPr>
          <p:nvPr>
            <p:ph type="sldNum" sz="quarter" idx="11"/>
          </p:nvPr>
        </p:nvSpPr>
        <p:spPr bwMode="auto">
          <a:noFill/>
          <a:ln>
            <a:miter lim="800000"/>
            <a:headEnd/>
            <a:tailEnd/>
          </a:ln>
        </p:spPr>
        <p:txBody>
          <a:bodyPr/>
          <a:lstStyle/>
          <a:p>
            <a:fld id="{C48EAE0F-F995-4133-AC00-2EE427372956}" type="slidenum">
              <a:rPr lang="en-US" altLang="es-ES" smtClean="0"/>
              <a:pPr/>
              <a:t>5</a:t>
            </a:fld>
            <a:endParaRPr lang="en-US" altLang="es-ES" smtClean="0"/>
          </a:p>
        </p:txBody>
      </p:sp>
      <p:sp>
        <p:nvSpPr>
          <p:cNvPr id="35843" name="Footer Placeholder 10"/>
          <p:cNvSpPr>
            <a:spLocks noGrp="1"/>
          </p:cNvSpPr>
          <p:nvPr>
            <p:ph type="ftr" sz="quarter" idx="10"/>
          </p:nvPr>
        </p:nvSpPr>
        <p:spPr bwMode="auto">
          <a:xfrm>
            <a:off x="19050" y="6527800"/>
            <a:ext cx="3689350" cy="246063"/>
          </a:xfrm>
          <a:noFill/>
          <a:ln>
            <a:miter lim="800000"/>
            <a:headEnd/>
            <a:tailEnd/>
          </a:ln>
        </p:spPr>
        <p:txBody>
          <a:bodyPr/>
          <a:lstStyle/>
          <a:p>
            <a:r>
              <a:rPr lang="es-CL" altLang="es-ES" smtClean="0">
                <a:latin typeface="Verdana" pitchFamily="34" charset="0"/>
                <a:ea typeface="ヒラギノ角ゴ Pro W3" charset="-128"/>
              </a:rPr>
              <a:t>Gobierno de Chile | Ministerio de Desarrollo Social</a:t>
            </a:r>
            <a:endParaRPr lang="en-US" altLang="es-ES" smtClean="0">
              <a:latin typeface="Verdana" pitchFamily="34" charset="0"/>
              <a:ea typeface="ヒラギノ角ゴ Pro W3" charset="-128"/>
            </a:endParaRPr>
          </a:p>
        </p:txBody>
      </p:sp>
      <p:sp>
        <p:nvSpPr>
          <p:cNvPr id="5" name="4 CuadroTexto"/>
          <p:cNvSpPr txBox="1"/>
          <p:nvPr/>
        </p:nvSpPr>
        <p:spPr>
          <a:xfrm>
            <a:off x="179388" y="260350"/>
            <a:ext cx="8569325" cy="5694363"/>
          </a:xfrm>
          <a:prstGeom prst="rect">
            <a:avLst/>
          </a:prstGeom>
          <a:noFill/>
        </p:spPr>
        <p:txBody>
          <a:bodyPr>
            <a:spAutoFit/>
          </a:bodyPr>
          <a:lstStyle/>
          <a:p>
            <a:pPr eaLnBrk="0" hangingPunct="0">
              <a:defRPr/>
            </a:pPr>
            <a:r>
              <a:rPr lang="es-CL" sz="2400" b="1" dirty="0">
                <a:solidFill>
                  <a:srgbClr val="12A66A"/>
                </a:solidFill>
                <a:latin typeface="+mn-lt"/>
                <a:cs typeface="Verdana" pitchFamily="34" charset="0"/>
              </a:rPr>
              <a:t>¿Qué es la Ficha de Protección Social?</a:t>
            </a:r>
          </a:p>
          <a:p>
            <a:pPr>
              <a:defRPr/>
            </a:pPr>
            <a:endParaRPr lang="es-CL" dirty="0"/>
          </a:p>
          <a:p>
            <a:pPr algn="just">
              <a:defRPr/>
            </a:pPr>
            <a:endParaRPr lang="es-CL" dirty="0">
              <a:solidFill>
                <a:schemeClr val="accent1">
                  <a:lumMod val="75000"/>
                </a:schemeClr>
              </a:solidFill>
              <a:latin typeface="+mn-lt"/>
            </a:endParaRPr>
          </a:p>
          <a:p>
            <a:pPr algn="just">
              <a:defRPr/>
            </a:pPr>
            <a:endParaRPr lang="es-ES" sz="1600" dirty="0">
              <a:solidFill>
                <a:srgbClr val="808080"/>
              </a:solidFill>
              <a:latin typeface="+mj-lt"/>
            </a:endParaRPr>
          </a:p>
          <a:p>
            <a:pPr algn="just">
              <a:defRPr/>
            </a:pPr>
            <a:r>
              <a:rPr lang="es-ES" sz="1600" dirty="0">
                <a:solidFill>
                  <a:srgbClr val="808080"/>
                </a:solidFill>
                <a:latin typeface="+mj-lt"/>
              </a:rPr>
              <a:t>Es un instrumento técnico que permite identificar, seleccionar y priorizar a los potenciales beneficiarios que requieren del aporte del Estado en las materias descritas anteriormente.</a:t>
            </a:r>
            <a:endParaRPr lang="es-CL" sz="1600" dirty="0">
              <a:solidFill>
                <a:srgbClr val="808080"/>
              </a:solidFill>
              <a:latin typeface="+mj-lt"/>
            </a:endParaRPr>
          </a:p>
          <a:p>
            <a:pPr algn="just">
              <a:defRPr/>
            </a:pPr>
            <a:r>
              <a:rPr lang="es-ES" sz="1600" dirty="0">
                <a:solidFill>
                  <a:srgbClr val="808080"/>
                </a:solidFill>
                <a:latin typeface="+mj-lt"/>
              </a:rPr>
              <a:t> </a:t>
            </a:r>
            <a:endParaRPr lang="es-CL" sz="1600" dirty="0">
              <a:solidFill>
                <a:srgbClr val="808080"/>
              </a:solidFill>
              <a:latin typeface="+mj-lt"/>
            </a:endParaRPr>
          </a:p>
          <a:p>
            <a:pPr algn="just">
              <a:defRPr/>
            </a:pPr>
            <a:r>
              <a:rPr lang="es-ES" sz="1600" dirty="0">
                <a:solidFill>
                  <a:srgbClr val="808080"/>
                </a:solidFill>
                <a:latin typeface="+mj-lt"/>
              </a:rPr>
              <a:t>La Ficha de Protección Social se inspira en una concepción dinámica de la pobreza o vulnerabilidad, entendida como la situación de riesgo de estar en pobreza (como un hecho presente o potencial).</a:t>
            </a:r>
            <a:endParaRPr lang="es-CL" sz="1600" dirty="0">
              <a:solidFill>
                <a:srgbClr val="808080"/>
              </a:solidFill>
              <a:latin typeface="+mj-lt"/>
            </a:endParaRPr>
          </a:p>
          <a:p>
            <a:pPr algn="just">
              <a:defRPr/>
            </a:pPr>
            <a:endParaRPr lang="es-CL" sz="1600" dirty="0">
              <a:solidFill>
                <a:srgbClr val="808080"/>
              </a:solidFill>
              <a:latin typeface="+mj-lt"/>
            </a:endParaRPr>
          </a:p>
          <a:p>
            <a:pPr algn="just">
              <a:defRPr/>
            </a:pPr>
            <a:r>
              <a:rPr lang="es-CL" sz="1600" b="1" dirty="0">
                <a:solidFill>
                  <a:srgbClr val="808080"/>
                </a:solidFill>
                <a:latin typeface="+mj-lt"/>
              </a:rPr>
              <a:t>Marco Normativo</a:t>
            </a:r>
          </a:p>
          <a:p>
            <a:pPr algn="just">
              <a:defRPr/>
            </a:pPr>
            <a:r>
              <a:rPr lang="es-ES" sz="1600" dirty="0">
                <a:solidFill>
                  <a:srgbClr val="808080"/>
                </a:solidFill>
                <a:latin typeface="+mj-lt"/>
              </a:rPr>
              <a:t> </a:t>
            </a:r>
            <a:endParaRPr lang="es-CL" sz="1600" dirty="0">
              <a:solidFill>
                <a:srgbClr val="808080"/>
              </a:solidFill>
              <a:latin typeface="+mj-lt"/>
            </a:endParaRPr>
          </a:p>
          <a:p>
            <a:pPr algn="just">
              <a:defRPr/>
            </a:pPr>
            <a:r>
              <a:rPr lang="es-CL" sz="1600" dirty="0">
                <a:solidFill>
                  <a:srgbClr val="808080"/>
                </a:solidFill>
                <a:latin typeface="+mj-lt"/>
              </a:rPr>
              <a:t>Desde el mes de noviembre del año 2006, fecha en que se dictó el Decreto Supremo N° 291, se  reemplazó la Ficha CAS por el instrumento vigente denominado Ficha de Protección Social, definiendo como competencia del Ministerio de Planificación, actual Ministerio de Desarrollo Social, el diseño de la Ficha, la determinación de su uso y formas de aplicación, el procesamiento computacional, la capacitación del personal que se requiera para el </a:t>
            </a:r>
            <a:r>
              <a:rPr lang="es-CL" sz="1600" dirty="0" err="1">
                <a:solidFill>
                  <a:srgbClr val="808080"/>
                </a:solidFill>
                <a:latin typeface="+mj-lt"/>
              </a:rPr>
              <a:t>encuestaje</a:t>
            </a:r>
            <a:r>
              <a:rPr lang="es-CL" sz="1600" dirty="0">
                <a:solidFill>
                  <a:srgbClr val="808080"/>
                </a:solidFill>
                <a:latin typeface="+mj-lt"/>
              </a:rPr>
              <a:t>,  la supervisión técnica  de  la correcta aplicación y el  uso de la Ficha de Protección Social FPS.</a:t>
            </a:r>
          </a:p>
          <a:p>
            <a:pPr algn="just">
              <a:defRPr/>
            </a:pPr>
            <a:endParaRPr lang="es-CL" sz="1600" dirty="0">
              <a:solidFill>
                <a:srgbClr val="808080"/>
              </a:solidFill>
              <a:latin typeface="+mj-lt"/>
            </a:endParaRPr>
          </a:p>
          <a:p>
            <a:pPr algn="just">
              <a:defRPr/>
            </a:pPr>
            <a:r>
              <a:rPr lang="es-ES" sz="1600" dirty="0">
                <a:solidFill>
                  <a:srgbClr val="808080"/>
                </a:solidFill>
                <a:latin typeface="+mj-lt"/>
              </a:rPr>
              <a:t>La vulnerabilidad es el concepto presente asociado  y técnicamente a ser evaluado por la FPS.</a:t>
            </a:r>
            <a:endParaRPr lang="es-CL" sz="1600" dirty="0">
              <a:solidFill>
                <a:srgbClr val="808080"/>
              </a:solidFill>
              <a:latin typeface="+mj-lt"/>
            </a:endParaRPr>
          </a:p>
          <a:p>
            <a:pPr>
              <a:defRPr/>
            </a:pPr>
            <a:endParaRPr lang="es-CL" sz="1600" dirty="0"/>
          </a:p>
          <a:p>
            <a:pPr>
              <a:defRPr/>
            </a:pPr>
            <a:endParaRPr lang="es-CL" sz="1600" dirty="0">
              <a:solidFill>
                <a:schemeClr val="accent1">
                  <a:lumMod val="75000"/>
                </a:schemeClr>
              </a:solidFill>
              <a:latin typeface="+mn-lt"/>
            </a:endParaRPr>
          </a:p>
        </p:txBody>
      </p:sp>
    </p:spTree>
  </p:cSld>
  <p:clrMapOvr>
    <a:masterClrMapping/>
  </p:clrMapOvr>
  <p:transition>
    <p:fad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1 Título"/>
          <p:cNvSpPr>
            <a:spLocks noGrp="1"/>
          </p:cNvSpPr>
          <p:nvPr>
            <p:ph type="title"/>
          </p:nvPr>
        </p:nvSpPr>
        <p:spPr/>
        <p:txBody>
          <a:bodyPr/>
          <a:lstStyle/>
          <a:p>
            <a:pPr>
              <a:defRPr/>
            </a:pPr>
            <a:r>
              <a:rPr lang="es-CL" b="1" dirty="0" smtClean="0">
                <a:solidFill>
                  <a:srgbClr val="12A66A"/>
                </a:solidFill>
                <a:latin typeface="+mn-lt"/>
                <a:cs typeface="Verdana" pitchFamily="34" charset="0"/>
              </a:rPr>
              <a:t>Concepto de Vulnerabilidad</a:t>
            </a:r>
          </a:p>
        </p:txBody>
      </p:sp>
      <p:sp>
        <p:nvSpPr>
          <p:cNvPr id="36867" name="2 Marcador de contenido"/>
          <p:cNvSpPr>
            <a:spLocks noGrp="1"/>
          </p:cNvSpPr>
          <p:nvPr>
            <p:ph idx="1"/>
          </p:nvPr>
        </p:nvSpPr>
        <p:spPr>
          <a:xfrm>
            <a:off x="152400" y="1477963"/>
            <a:ext cx="8451850" cy="4525962"/>
          </a:xfrm>
        </p:spPr>
        <p:txBody>
          <a:bodyPr/>
          <a:lstStyle/>
          <a:p>
            <a:pPr algn="just">
              <a:buFont typeface="Arial" pitchFamily="34" charset="0"/>
              <a:buNone/>
            </a:pPr>
            <a:r>
              <a:rPr lang="es-ES" altLang="es-ES" sz="1800" dirty="0" smtClean="0">
                <a:solidFill>
                  <a:srgbClr val="808080"/>
                </a:solidFill>
              </a:rPr>
              <a:t>La vulnerabilidad es un </a:t>
            </a:r>
            <a:r>
              <a:rPr lang="es-ES" altLang="es-ES" sz="1800" smtClean="0">
                <a:solidFill>
                  <a:srgbClr val="808080"/>
                </a:solidFill>
              </a:rPr>
              <a:t>concepto </a:t>
            </a:r>
            <a:r>
              <a:rPr lang="es-ES" altLang="es-ES" sz="1800" smtClean="0">
                <a:solidFill>
                  <a:srgbClr val="808080"/>
                </a:solidFill>
              </a:rPr>
              <a:t>relativo, </a:t>
            </a:r>
            <a:r>
              <a:rPr lang="es-ES" altLang="es-ES" sz="1800" dirty="0" smtClean="0">
                <a:solidFill>
                  <a:srgbClr val="808080"/>
                </a:solidFill>
              </a:rPr>
              <a:t>es estar en condiciones de </a:t>
            </a:r>
            <a:r>
              <a:rPr lang="es-ES" altLang="es-ES" sz="1800" dirty="0" smtClean="0">
                <a:solidFill>
                  <a:srgbClr val="808080"/>
                </a:solidFill>
              </a:rPr>
              <a:t>pobreza, o el riesgo de caer en </a:t>
            </a:r>
            <a:r>
              <a:rPr lang="es-ES" altLang="es-ES" sz="1800" dirty="0" smtClean="0">
                <a:solidFill>
                  <a:srgbClr val="808080"/>
                </a:solidFill>
              </a:rPr>
              <a:t>ella.</a:t>
            </a:r>
            <a:endParaRPr lang="es-CL" altLang="es-ES" sz="1800" dirty="0" smtClean="0">
              <a:solidFill>
                <a:srgbClr val="808080"/>
              </a:solidFill>
            </a:endParaRPr>
          </a:p>
          <a:p>
            <a:pPr algn="just">
              <a:buFont typeface="Arial" pitchFamily="34" charset="0"/>
              <a:buNone/>
            </a:pPr>
            <a:endParaRPr lang="es-CL" altLang="es-ES" sz="1800" dirty="0" smtClean="0">
              <a:solidFill>
                <a:srgbClr val="808080"/>
              </a:solidFill>
            </a:endParaRPr>
          </a:p>
          <a:p>
            <a:pPr algn="just"/>
            <a:r>
              <a:rPr lang="es-MX" altLang="es-ES" sz="1800" b="1" dirty="0" smtClean="0">
                <a:solidFill>
                  <a:srgbClr val="808080"/>
                </a:solidFill>
              </a:rPr>
              <a:t>Vulnerabilidades asociadas a</a:t>
            </a:r>
            <a:r>
              <a:rPr lang="es-MX" altLang="es-ES" sz="1800" dirty="0" smtClean="0">
                <a:solidFill>
                  <a:srgbClr val="808080"/>
                </a:solidFill>
              </a:rPr>
              <a:t>: edad, tamaño, composición y situación familiar, nivel de escolaridad, situación de salud, de empleo e ingresos.</a:t>
            </a:r>
          </a:p>
          <a:p>
            <a:pPr algn="just">
              <a:buFont typeface="Arial" pitchFamily="34" charset="0"/>
              <a:buNone/>
            </a:pPr>
            <a:endParaRPr lang="es-CL" altLang="es-ES" sz="1800" dirty="0" smtClean="0">
              <a:solidFill>
                <a:srgbClr val="808080"/>
              </a:solidFill>
            </a:endParaRPr>
          </a:p>
          <a:p>
            <a:pPr algn="just"/>
            <a:r>
              <a:rPr lang="es-ES" altLang="es-ES" sz="1800" dirty="0" smtClean="0">
                <a:solidFill>
                  <a:srgbClr val="808080"/>
                </a:solidFill>
              </a:rPr>
              <a:t> </a:t>
            </a:r>
            <a:r>
              <a:rPr lang="es-MX" altLang="es-ES" sz="1800" b="1" dirty="0" smtClean="0">
                <a:solidFill>
                  <a:srgbClr val="808080"/>
                </a:solidFill>
              </a:rPr>
              <a:t>Riesgos</a:t>
            </a:r>
            <a:r>
              <a:rPr lang="es-MX" altLang="es-ES" sz="1800" dirty="0" smtClean="0">
                <a:solidFill>
                  <a:srgbClr val="808080"/>
                </a:solidFill>
              </a:rPr>
              <a:t>: crisis familiares, pérdida de empleo o su precarización, enfermedades que lesionen funcionalidad o </a:t>
            </a:r>
            <a:r>
              <a:rPr lang="es-MX" altLang="es-ES" sz="1800" dirty="0" err="1" smtClean="0">
                <a:solidFill>
                  <a:srgbClr val="808080"/>
                </a:solidFill>
              </a:rPr>
              <a:t>autovalencia</a:t>
            </a:r>
            <a:r>
              <a:rPr lang="es-MX" altLang="es-ES" sz="1800" dirty="0" smtClean="0">
                <a:solidFill>
                  <a:srgbClr val="808080"/>
                </a:solidFill>
              </a:rPr>
              <a:t>, entre otros.</a:t>
            </a:r>
            <a:endParaRPr lang="es-CL" altLang="es-ES" sz="1800" dirty="0" smtClean="0">
              <a:solidFill>
                <a:srgbClr val="808080"/>
              </a:solidFill>
            </a:endParaRPr>
          </a:p>
          <a:p>
            <a:endParaRPr lang="es-CL" altLang="es-ES" sz="1800" dirty="0" smtClean="0"/>
          </a:p>
        </p:txBody>
      </p:sp>
      <p:sp>
        <p:nvSpPr>
          <p:cNvPr id="36868" name="5 Marcador de número de diapositiva"/>
          <p:cNvSpPr>
            <a:spLocks noGrp="1"/>
          </p:cNvSpPr>
          <p:nvPr>
            <p:ph type="sldNum" sz="quarter" idx="11"/>
          </p:nvPr>
        </p:nvSpPr>
        <p:spPr bwMode="auto">
          <a:noFill/>
          <a:ln>
            <a:miter lim="800000"/>
            <a:headEnd/>
            <a:tailEnd/>
          </a:ln>
        </p:spPr>
        <p:txBody>
          <a:bodyPr/>
          <a:lstStyle/>
          <a:p>
            <a:fld id="{7315CBA6-86FC-4D2F-B796-DE33D5568755}" type="slidenum">
              <a:rPr lang="en-US" altLang="es-ES" smtClean="0"/>
              <a:pPr/>
              <a:t>6</a:t>
            </a:fld>
            <a:endParaRPr lang="en-US" altLang="es-ES" smtClean="0"/>
          </a:p>
        </p:txBody>
      </p:sp>
      <p:sp>
        <p:nvSpPr>
          <p:cNvPr id="36869" name="6 Marcador de pie de página"/>
          <p:cNvSpPr>
            <a:spLocks noGrp="1"/>
          </p:cNvSpPr>
          <p:nvPr>
            <p:ph type="ftr" sz="quarter" idx="10"/>
          </p:nvPr>
        </p:nvSpPr>
        <p:spPr bwMode="auto">
          <a:noFill/>
          <a:ln>
            <a:miter lim="800000"/>
            <a:headEnd/>
            <a:tailEnd/>
          </a:ln>
        </p:spPr>
        <p:txBody>
          <a:bodyPr/>
          <a:lstStyle/>
          <a:p>
            <a:r>
              <a:rPr lang="es-CL" altLang="es-ES" smtClean="0">
                <a:latin typeface="Verdana" pitchFamily="34" charset="0"/>
                <a:ea typeface="ヒラギノ角ゴ Pro W3" charset="-128"/>
              </a:rPr>
              <a:t>Gobierno de Chile | Ministerio de Desarrollo Social</a:t>
            </a:r>
            <a:endParaRPr lang="en-US" altLang="es-ES" smtClean="0">
              <a:latin typeface="Verdana" pitchFamily="34" charset="0"/>
              <a:ea typeface="ヒラギノ角ゴ Pro W3" charset="-128"/>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Slide Number Placeholder 9"/>
          <p:cNvSpPr>
            <a:spLocks noGrp="1"/>
          </p:cNvSpPr>
          <p:nvPr>
            <p:ph type="sldNum" sz="quarter" idx="11"/>
          </p:nvPr>
        </p:nvSpPr>
        <p:spPr bwMode="auto">
          <a:noFill/>
          <a:ln>
            <a:miter lim="800000"/>
            <a:headEnd/>
            <a:tailEnd/>
          </a:ln>
        </p:spPr>
        <p:txBody>
          <a:bodyPr/>
          <a:lstStyle/>
          <a:p>
            <a:fld id="{FAC122E0-0381-4BEA-8323-E781CB3CA047}" type="slidenum">
              <a:rPr lang="en-US" altLang="es-ES" smtClean="0"/>
              <a:pPr/>
              <a:t>7</a:t>
            </a:fld>
            <a:endParaRPr lang="en-US" altLang="es-ES" smtClean="0"/>
          </a:p>
        </p:txBody>
      </p:sp>
      <p:sp>
        <p:nvSpPr>
          <p:cNvPr id="37891" name="Footer Placeholder 10"/>
          <p:cNvSpPr>
            <a:spLocks noGrp="1"/>
          </p:cNvSpPr>
          <p:nvPr>
            <p:ph type="ftr" sz="quarter" idx="10"/>
          </p:nvPr>
        </p:nvSpPr>
        <p:spPr bwMode="auto">
          <a:xfrm>
            <a:off x="19050" y="6527800"/>
            <a:ext cx="3689350" cy="246063"/>
          </a:xfrm>
          <a:noFill/>
          <a:ln>
            <a:miter lim="800000"/>
            <a:headEnd/>
            <a:tailEnd/>
          </a:ln>
        </p:spPr>
        <p:txBody>
          <a:bodyPr/>
          <a:lstStyle/>
          <a:p>
            <a:r>
              <a:rPr lang="es-CL" altLang="es-ES" smtClean="0">
                <a:latin typeface="Verdana" pitchFamily="34" charset="0"/>
                <a:ea typeface="ヒラギノ角ゴ Pro W3" charset="-128"/>
              </a:rPr>
              <a:t>Gobierno de Chile | Ministerio de Desarrollo Social</a:t>
            </a:r>
            <a:endParaRPr lang="en-US" altLang="es-ES" smtClean="0">
              <a:latin typeface="Verdana" pitchFamily="34" charset="0"/>
              <a:ea typeface="ヒラギノ角ゴ Pro W3" charset="-128"/>
            </a:endParaRPr>
          </a:p>
        </p:txBody>
      </p:sp>
      <p:sp>
        <p:nvSpPr>
          <p:cNvPr id="2" name="1 Marcador de contenido"/>
          <p:cNvSpPr>
            <a:spLocks noGrp="1"/>
          </p:cNvSpPr>
          <p:nvPr>
            <p:ph idx="1"/>
          </p:nvPr>
        </p:nvSpPr>
        <p:spPr>
          <a:xfrm>
            <a:off x="152400" y="260350"/>
            <a:ext cx="8380413" cy="6267450"/>
          </a:xfrm>
        </p:spPr>
        <p:txBody>
          <a:bodyPr/>
          <a:lstStyle/>
          <a:p>
            <a:pPr marL="0" indent="0">
              <a:spcBef>
                <a:spcPct val="0"/>
              </a:spcBef>
              <a:buFont typeface="Arial" pitchFamily="34" charset="0"/>
              <a:buNone/>
              <a:defRPr/>
            </a:pPr>
            <a:r>
              <a:rPr lang="es-CL" sz="2400" b="1" dirty="0" smtClean="0">
                <a:solidFill>
                  <a:srgbClr val="12A66A"/>
                </a:solidFill>
                <a:cs typeface="Verdana" pitchFamily="34" charset="0"/>
              </a:rPr>
              <a:t>La Ficha de Protección y sus Objetivos</a:t>
            </a:r>
          </a:p>
          <a:p>
            <a:pPr marL="0" indent="0">
              <a:buFont typeface="Arial" pitchFamily="34" charset="0"/>
              <a:buNone/>
              <a:defRPr/>
            </a:pPr>
            <a:endParaRPr lang="es-CL" sz="1600" dirty="0" smtClean="0">
              <a:solidFill>
                <a:schemeClr val="accent1">
                  <a:lumMod val="75000"/>
                </a:schemeClr>
              </a:solidFill>
            </a:endParaRPr>
          </a:p>
          <a:p>
            <a:pPr marL="0" indent="0">
              <a:buFont typeface="Arial" pitchFamily="34" charset="0"/>
              <a:buNone/>
              <a:defRPr/>
            </a:pPr>
            <a:endParaRPr lang="es-CL" sz="1600" dirty="0" smtClean="0">
              <a:solidFill>
                <a:schemeClr val="accent1">
                  <a:lumMod val="75000"/>
                </a:schemeClr>
              </a:solidFill>
            </a:endParaRPr>
          </a:p>
          <a:p>
            <a:pPr algn="just">
              <a:defRPr/>
            </a:pPr>
            <a:r>
              <a:rPr lang="es-CL" sz="1800" dirty="0" smtClean="0"/>
              <a:t>Focalizar el gasto </a:t>
            </a:r>
            <a:r>
              <a:rPr lang="es-CL" sz="1800" dirty="0" smtClean="0"/>
              <a:t>publico.</a:t>
            </a:r>
          </a:p>
          <a:p>
            <a:pPr algn="just">
              <a:defRPr/>
            </a:pPr>
            <a:endParaRPr lang="es-CL" sz="1800" dirty="0" smtClean="0"/>
          </a:p>
          <a:p>
            <a:pPr algn="just">
              <a:defRPr/>
            </a:pPr>
            <a:r>
              <a:rPr lang="es-CL" sz="1600" dirty="0" smtClean="0">
                <a:solidFill>
                  <a:schemeClr val="accent1">
                    <a:lumMod val="75000"/>
                  </a:schemeClr>
                </a:solidFill>
              </a:rPr>
              <a:t> </a:t>
            </a:r>
            <a:r>
              <a:rPr lang="es-CL" sz="1800" dirty="0" smtClean="0"/>
              <a:t>Identificar y priorizar a la población sujeto de los beneficios sociales. </a:t>
            </a:r>
            <a:endParaRPr lang="es-CL" sz="1800" dirty="0" smtClean="0"/>
          </a:p>
          <a:p>
            <a:pPr algn="just">
              <a:defRPr/>
            </a:pPr>
            <a:endParaRPr lang="es-CL" sz="1800" dirty="0" smtClean="0"/>
          </a:p>
          <a:p>
            <a:pPr algn="just">
              <a:defRPr/>
            </a:pPr>
            <a:r>
              <a:rPr lang="es-CL" sz="1800" dirty="0" smtClean="0"/>
              <a:t>Caracterizar la condición socioeconómica de las familias y sus vulnerabilidades. </a:t>
            </a:r>
          </a:p>
          <a:p>
            <a:pPr algn="just">
              <a:defRPr/>
            </a:pPr>
            <a:endParaRPr lang="es-CL" sz="1800" dirty="0" smtClean="0"/>
          </a:p>
          <a:p>
            <a:pPr algn="just">
              <a:defRPr/>
            </a:pPr>
            <a:r>
              <a:rPr lang="es-CL" sz="1800" dirty="0" smtClean="0"/>
              <a:t>Construir una o más medidas estandarizadas de dicha caracterización. </a:t>
            </a:r>
          </a:p>
          <a:p>
            <a:pPr algn="just">
              <a:defRPr/>
            </a:pPr>
            <a:endParaRPr lang="es-CL" sz="1800" dirty="0" smtClean="0"/>
          </a:p>
          <a:p>
            <a:pPr algn="just">
              <a:defRPr/>
            </a:pPr>
            <a:r>
              <a:rPr lang="es-CL" sz="1800" dirty="0" smtClean="0"/>
              <a:t>Permitir una selección de los hogares beneficiarios. </a:t>
            </a:r>
          </a:p>
          <a:p>
            <a:pPr algn="just">
              <a:defRPr/>
            </a:pPr>
            <a:endParaRPr lang="es-CL" sz="1800" dirty="0" smtClean="0"/>
          </a:p>
          <a:p>
            <a:pPr algn="just">
              <a:defRPr/>
            </a:pPr>
            <a:r>
              <a:rPr lang="es-CL" sz="1800" dirty="0" smtClean="0"/>
              <a:t>Proveer información para dar respuestas pertinentes al diseño de un Sistema de Protección Social orientado al ámbito nacional como local.</a:t>
            </a:r>
          </a:p>
          <a:p>
            <a:pPr>
              <a:defRPr/>
            </a:pPr>
            <a:endParaRPr lang="es-CL" sz="1600" dirty="0" smtClean="0"/>
          </a:p>
          <a:p>
            <a:pPr>
              <a:defRPr/>
            </a:pPr>
            <a:endParaRPr lang="es-CL" sz="1600" dirty="0" smtClean="0">
              <a:solidFill>
                <a:schemeClr val="accent1">
                  <a:lumMod val="75000"/>
                </a:schemeClr>
              </a:solidFill>
            </a:endParaRPr>
          </a:p>
          <a:p>
            <a:pPr marL="0" indent="0" algn="just">
              <a:defRPr/>
            </a:pPr>
            <a:endParaRPr lang="es-CL" sz="1600" dirty="0" smtClean="0">
              <a:solidFill>
                <a:schemeClr val="accent1">
                  <a:lumMod val="75000"/>
                </a:schemeClr>
              </a:solidFill>
            </a:endParaRPr>
          </a:p>
          <a:p>
            <a:pPr marL="0" indent="0">
              <a:defRPr/>
            </a:pPr>
            <a:endParaRPr lang="es-CL" sz="1600" dirty="0">
              <a:solidFill>
                <a:schemeClr val="accent1">
                  <a:lumMod val="75000"/>
                </a:schemeClr>
              </a:solidFill>
            </a:endParaRPr>
          </a:p>
          <a:p>
            <a:pPr marL="0" indent="0">
              <a:buFont typeface="Arial" pitchFamily="34" charset="0"/>
              <a:buNone/>
              <a:defRPr/>
            </a:pPr>
            <a:endParaRPr lang="es-CL" sz="1600" dirty="0" smtClean="0">
              <a:solidFill>
                <a:schemeClr val="accent1">
                  <a:lumMod val="75000"/>
                </a:schemeClr>
              </a:solidFill>
            </a:endParaRPr>
          </a:p>
          <a:p>
            <a:pPr marL="0" indent="0">
              <a:buFont typeface="Arial" pitchFamily="34" charset="0"/>
              <a:buNone/>
              <a:defRPr/>
            </a:pPr>
            <a:endParaRPr lang="es-CL" sz="1600" dirty="0">
              <a:solidFill>
                <a:schemeClr val="accent1">
                  <a:lumMod val="75000"/>
                </a:schemeClr>
              </a:solidFill>
            </a:endParaRPr>
          </a:p>
          <a:p>
            <a:pPr marL="0" indent="0">
              <a:buFont typeface="Arial" pitchFamily="34" charset="0"/>
              <a:buNone/>
              <a:defRPr/>
            </a:pPr>
            <a:endParaRPr lang="es-CL" sz="1600" dirty="0">
              <a:solidFill>
                <a:schemeClr val="accent1">
                  <a:lumMod val="75000"/>
                </a:schemeClr>
              </a:solidFill>
            </a:endParaRPr>
          </a:p>
          <a:p>
            <a:pPr>
              <a:defRPr/>
            </a:pPr>
            <a:endParaRPr lang="es-CL" sz="1600" dirty="0" smtClean="0">
              <a:solidFill>
                <a:schemeClr val="accent1">
                  <a:lumMod val="75000"/>
                </a:schemeClr>
              </a:solidFill>
            </a:endParaRPr>
          </a:p>
          <a:p>
            <a:pPr>
              <a:defRPr/>
            </a:pPr>
            <a:endParaRPr lang="es-CL" sz="1600" dirty="0">
              <a:solidFill>
                <a:schemeClr val="accent1">
                  <a:lumMod val="75000"/>
                </a:schemeClr>
              </a:solidFill>
            </a:endParaRPr>
          </a:p>
          <a:p>
            <a:pPr marL="0" indent="0">
              <a:buFont typeface="Arial" pitchFamily="34" charset="0"/>
              <a:buNone/>
              <a:defRPr/>
            </a:pPr>
            <a:endParaRPr lang="es-CL" sz="1600" dirty="0" smtClean="0">
              <a:solidFill>
                <a:schemeClr val="accent1">
                  <a:lumMod val="75000"/>
                </a:schemeClr>
              </a:solidFill>
            </a:endParaRPr>
          </a:p>
        </p:txBody>
      </p:sp>
    </p:spTree>
  </p:cSld>
  <p:clrMapOvr>
    <a:masterClrMapping/>
  </p:clrMapOvr>
  <p:transition>
    <p:fad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Slide Number Placeholder 9"/>
          <p:cNvSpPr>
            <a:spLocks noGrp="1"/>
          </p:cNvSpPr>
          <p:nvPr>
            <p:ph type="sldNum" sz="quarter" idx="11"/>
          </p:nvPr>
        </p:nvSpPr>
        <p:spPr bwMode="auto">
          <a:noFill/>
          <a:ln>
            <a:miter lim="800000"/>
            <a:headEnd/>
            <a:tailEnd/>
          </a:ln>
        </p:spPr>
        <p:txBody>
          <a:bodyPr/>
          <a:lstStyle/>
          <a:p>
            <a:fld id="{2D55D52A-4499-4218-9C46-9DD9332D108C}" type="slidenum">
              <a:rPr lang="en-US" altLang="es-ES" smtClean="0"/>
              <a:pPr/>
              <a:t>8</a:t>
            </a:fld>
            <a:endParaRPr lang="en-US" altLang="es-ES" smtClean="0"/>
          </a:p>
        </p:txBody>
      </p:sp>
      <p:sp>
        <p:nvSpPr>
          <p:cNvPr id="38915" name="Footer Placeholder 10"/>
          <p:cNvSpPr>
            <a:spLocks noGrp="1"/>
          </p:cNvSpPr>
          <p:nvPr>
            <p:ph type="ftr" sz="quarter" idx="10"/>
          </p:nvPr>
        </p:nvSpPr>
        <p:spPr bwMode="auto">
          <a:xfrm>
            <a:off x="19050" y="6527800"/>
            <a:ext cx="3689350" cy="246063"/>
          </a:xfrm>
          <a:noFill/>
          <a:ln>
            <a:miter lim="800000"/>
            <a:headEnd/>
            <a:tailEnd/>
          </a:ln>
        </p:spPr>
        <p:txBody>
          <a:bodyPr/>
          <a:lstStyle/>
          <a:p>
            <a:r>
              <a:rPr lang="es-CL" altLang="es-ES" smtClean="0">
                <a:latin typeface="Verdana" pitchFamily="34" charset="0"/>
                <a:ea typeface="ヒラギノ角ゴ Pro W3" charset="-128"/>
              </a:rPr>
              <a:t>Gobierno de Chile | Ministerio de Desarrollo Social</a:t>
            </a:r>
            <a:endParaRPr lang="en-US" altLang="es-ES" smtClean="0">
              <a:latin typeface="Verdana" pitchFamily="34" charset="0"/>
              <a:ea typeface="ヒラギノ角ゴ Pro W3" charset="-128"/>
            </a:endParaRPr>
          </a:p>
        </p:txBody>
      </p:sp>
      <p:sp>
        <p:nvSpPr>
          <p:cNvPr id="2" name="1 Marcador de contenido"/>
          <p:cNvSpPr>
            <a:spLocks noGrp="1"/>
          </p:cNvSpPr>
          <p:nvPr>
            <p:ph idx="1"/>
          </p:nvPr>
        </p:nvSpPr>
        <p:spPr>
          <a:xfrm>
            <a:off x="355600" y="1123950"/>
            <a:ext cx="8177213" cy="4968875"/>
          </a:xfrm>
        </p:spPr>
        <p:txBody>
          <a:bodyPr/>
          <a:lstStyle/>
          <a:p>
            <a:pPr>
              <a:buFont typeface="Arial" pitchFamily="34" charset="0"/>
              <a:buNone/>
              <a:defRPr/>
            </a:pPr>
            <a:endParaRPr lang="es-ES" sz="1600" dirty="0" smtClean="0"/>
          </a:p>
          <a:p>
            <a:pPr>
              <a:buFont typeface="Arial" pitchFamily="34" charset="0"/>
              <a:buNone/>
              <a:defRPr/>
            </a:pPr>
            <a:endParaRPr lang="es-ES" sz="1600" dirty="0" smtClean="0"/>
          </a:p>
          <a:p>
            <a:pPr>
              <a:buFont typeface="Arial" pitchFamily="34" charset="0"/>
              <a:buNone/>
              <a:defRPr/>
            </a:pPr>
            <a:r>
              <a:rPr lang="es-ES" sz="1800" dirty="0" smtClean="0"/>
              <a:t>La FPS considera cambios conceptuales</a:t>
            </a:r>
            <a:r>
              <a:rPr lang="es-CL" sz="1800" dirty="0" smtClean="0"/>
              <a:t> </a:t>
            </a:r>
            <a:r>
              <a:rPr lang="es-ES" sz="1800" dirty="0" smtClean="0"/>
              <a:t>importantes:</a:t>
            </a:r>
          </a:p>
          <a:p>
            <a:pPr>
              <a:defRPr/>
            </a:pPr>
            <a:endParaRPr lang="es-CL" sz="1800" dirty="0" smtClean="0"/>
          </a:p>
          <a:p>
            <a:pPr algn="just">
              <a:defRPr/>
            </a:pPr>
            <a:r>
              <a:rPr lang="es-ES" sz="1800" dirty="0" smtClean="0"/>
              <a:t>L</a:t>
            </a:r>
            <a:r>
              <a:rPr lang="es-ES_tradnl" sz="1800" dirty="0" smtClean="0"/>
              <a:t>a identificación de las familias bajo el concepto de Vulnerabilidad.</a:t>
            </a:r>
            <a:endParaRPr lang="es-CL" sz="1800" dirty="0" smtClean="0"/>
          </a:p>
          <a:p>
            <a:pPr algn="just">
              <a:defRPr/>
            </a:pPr>
            <a:r>
              <a:rPr lang="es-ES_tradnl" sz="1800" dirty="0" smtClean="0"/>
              <a:t>La manera en cómo se miden los recursos que poseen las familias, bajo el concepto de </a:t>
            </a:r>
            <a:r>
              <a:rPr lang="es-ES_tradnl" sz="1800" i="1" dirty="0" smtClean="0"/>
              <a:t>capacidad generadora de ingresos</a:t>
            </a:r>
            <a:r>
              <a:rPr lang="es-ES_tradnl" sz="1800" dirty="0" smtClean="0"/>
              <a:t>, y</a:t>
            </a:r>
            <a:endParaRPr lang="es-CL" sz="1800" dirty="0" smtClean="0"/>
          </a:p>
          <a:p>
            <a:pPr algn="just">
              <a:defRPr/>
            </a:pPr>
            <a:r>
              <a:rPr lang="es-ES_tradnl" sz="1800" dirty="0" smtClean="0"/>
              <a:t>Se incorporan las características y necesidades de los miembros de las familias, mediante el concepto de </a:t>
            </a:r>
            <a:r>
              <a:rPr lang="es-ES_tradnl" sz="1800" i="1" dirty="0" smtClean="0"/>
              <a:t>escalas de equivalencia y necesidades especiales.</a:t>
            </a:r>
            <a:endParaRPr lang="es-CL" sz="1800" dirty="0" smtClean="0"/>
          </a:p>
          <a:p>
            <a:pPr algn="just">
              <a:defRPr/>
            </a:pPr>
            <a:r>
              <a:rPr lang="es-ES" sz="1800" dirty="0" smtClean="0"/>
              <a:t> </a:t>
            </a:r>
            <a:r>
              <a:rPr lang="es-CL" sz="1800" dirty="0" smtClean="0"/>
              <a:t>Se estructura como cuestionario y considera preguntas que levantan información de los miembros del grupo familiar. </a:t>
            </a:r>
          </a:p>
          <a:p>
            <a:pPr>
              <a:defRPr/>
            </a:pPr>
            <a:endParaRPr lang="es-CL" sz="1800" dirty="0" smtClean="0"/>
          </a:p>
          <a:p>
            <a:pPr algn="just">
              <a:defRPr/>
            </a:pPr>
            <a:endParaRPr lang="es-CL" sz="1800" dirty="0" smtClean="0">
              <a:solidFill>
                <a:schemeClr val="accent1">
                  <a:lumMod val="75000"/>
                </a:schemeClr>
              </a:solidFill>
            </a:endParaRPr>
          </a:p>
          <a:p>
            <a:pPr algn="just">
              <a:defRPr/>
            </a:pPr>
            <a:endParaRPr lang="es-CL" sz="1800" dirty="0" smtClean="0">
              <a:solidFill>
                <a:schemeClr val="accent1">
                  <a:lumMod val="75000"/>
                </a:schemeClr>
              </a:solidFill>
            </a:endParaRPr>
          </a:p>
          <a:p>
            <a:pPr algn="just">
              <a:defRPr/>
            </a:pPr>
            <a:endParaRPr lang="es-CL" sz="1600" dirty="0" smtClean="0">
              <a:solidFill>
                <a:schemeClr val="accent1">
                  <a:lumMod val="75000"/>
                </a:schemeClr>
              </a:solidFill>
            </a:endParaRPr>
          </a:p>
          <a:p>
            <a:pPr algn="just">
              <a:buFont typeface="Arial" pitchFamily="34" charset="0"/>
              <a:buNone/>
              <a:defRPr/>
            </a:pPr>
            <a:endParaRPr lang="es-CL" sz="1600" dirty="0">
              <a:solidFill>
                <a:schemeClr val="accent1">
                  <a:lumMod val="75000"/>
                </a:schemeClr>
              </a:solidFill>
            </a:endParaRPr>
          </a:p>
        </p:txBody>
      </p:sp>
      <p:sp>
        <p:nvSpPr>
          <p:cNvPr id="3" name="2 Título"/>
          <p:cNvSpPr>
            <a:spLocks noGrp="1"/>
          </p:cNvSpPr>
          <p:nvPr>
            <p:ph type="title"/>
          </p:nvPr>
        </p:nvSpPr>
        <p:spPr>
          <a:xfrm>
            <a:off x="165100" y="279400"/>
            <a:ext cx="8164513" cy="468313"/>
          </a:xfrm>
        </p:spPr>
        <p:txBody>
          <a:bodyPr/>
          <a:lstStyle/>
          <a:p>
            <a:pPr>
              <a:defRPr/>
            </a:pPr>
            <a:r>
              <a:rPr lang="es-CL" b="1" dirty="0" smtClean="0">
                <a:solidFill>
                  <a:srgbClr val="12A66A"/>
                </a:solidFill>
                <a:latin typeface="+mn-lt"/>
                <a:cs typeface="Verdana" pitchFamily="34" charset="0"/>
              </a:rPr>
              <a:t>¿Qué características Presenta el Formato Físico de la Ficha de Protección Social y qué aspectos mide?</a:t>
            </a:r>
          </a:p>
        </p:txBody>
      </p:sp>
      <p:pic>
        <p:nvPicPr>
          <p:cNvPr id="38918" name="7 Imagen" descr="descarga.jpg"/>
          <p:cNvPicPr>
            <a:picLocks noChangeAspect="1"/>
          </p:cNvPicPr>
          <p:nvPr/>
        </p:nvPicPr>
        <p:blipFill>
          <a:blip r:embed="rId2"/>
          <a:srcRect/>
          <a:stretch>
            <a:fillRect/>
          </a:stretch>
        </p:blipFill>
        <p:spPr bwMode="auto">
          <a:xfrm>
            <a:off x="6105525" y="4724400"/>
            <a:ext cx="1468438" cy="1368425"/>
          </a:xfrm>
          <a:prstGeom prst="rect">
            <a:avLst/>
          </a:prstGeom>
          <a:noFill/>
          <a:ln w="9525">
            <a:noFill/>
            <a:miter lim="800000"/>
            <a:headEnd/>
            <a:tailEnd/>
          </a:ln>
        </p:spPr>
      </p:pic>
    </p:spTree>
  </p:cSld>
  <p:clrMapOvr>
    <a:masterClrMapping/>
  </p:clrMapOvr>
  <p:transition>
    <p:fad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defRPr/>
            </a:pPr>
            <a:r>
              <a:rPr lang="es-CL" b="1" dirty="0" smtClean="0">
                <a:solidFill>
                  <a:srgbClr val="12A66A"/>
                </a:solidFill>
                <a:latin typeface="+mj-lt"/>
                <a:cs typeface="Verdana" pitchFamily="34" charset="0"/>
              </a:rPr>
              <a:t>¿Qué características Presenta el Formato Físico de la Ficha de Protección Social y qué aspectos mide?</a:t>
            </a:r>
            <a:endParaRPr lang="es-CL" dirty="0">
              <a:latin typeface="+mj-lt"/>
            </a:endParaRPr>
          </a:p>
        </p:txBody>
      </p:sp>
      <p:sp>
        <p:nvSpPr>
          <p:cNvPr id="3" name="2 CuadroTexto"/>
          <p:cNvSpPr txBox="1"/>
          <p:nvPr/>
        </p:nvSpPr>
        <p:spPr>
          <a:xfrm>
            <a:off x="468313" y="1462088"/>
            <a:ext cx="8207375" cy="3416300"/>
          </a:xfrm>
          <a:prstGeom prst="rect">
            <a:avLst/>
          </a:prstGeom>
          <a:noFill/>
        </p:spPr>
        <p:txBody>
          <a:bodyPr>
            <a:spAutoFit/>
          </a:bodyPr>
          <a:lstStyle/>
          <a:p>
            <a:pPr algn="just">
              <a:defRPr/>
            </a:pPr>
            <a:r>
              <a:rPr lang="es-CL" dirty="0">
                <a:solidFill>
                  <a:srgbClr val="808080"/>
                </a:solidFill>
                <a:latin typeface="+mj-lt"/>
              </a:rPr>
              <a:t>Una parte modular del instrumento se completa registrando datos que el encuestador debe solicitar a la persona de la familia habilitada para responder, por ejemplo la dirección o la identificación de los miembros de la familia, en tanto, los módulos restantes  tienen preguntas estructuradas que se formulan al informante de la familia.</a:t>
            </a:r>
          </a:p>
          <a:p>
            <a:pPr algn="just">
              <a:defRPr/>
            </a:pPr>
            <a:endParaRPr lang="es-CL" dirty="0">
              <a:solidFill>
                <a:srgbClr val="808080"/>
              </a:solidFill>
              <a:latin typeface="+mj-lt"/>
            </a:endParaRPr>
          </a:p>
          <a:p>
            <a:pPr algn="just">
              <a:buFont typeface="Arial" pitchFamily="34" charset="0"/>
              <a:buChar char="•"/>
              <a:defRPr/>
            </a:pPr>
            <a:r>
              <a:rPr lang="es-CL" dirty="0">
                <a:solidFill>
                  <a:srgbClr val="808080"/>
                </a:solidFill>
                <a:latin typeface="+mj-lt"/>
              </a:rPr>
              <a:t>Módulo de Localización Territorial </a:t>
            </a:r>
          </a:p>
          <a:p>
            <a:pPr algn="just">
              <a:buFont typeface="Arial" pitchFamily="34" charset="0"/>
              <a:buChar char="•"/>
              <a:defRPr/>
            </a:pPr>
            <a:r>
              <a:rPr lang="es-CL" dirty="0">
                <a:solidFill>
                  <a:srgbClr val="808080"/>
                </a:solidFill>
                <a:latin typeface="+mj-lt"/>
              </a:rPr>
              <a:t>Módulo de Identificación del Grupo Familiar </a:t>
            </a:r>
          </a:p>
          <a:p>
            <a:pPr algn="just">
              <a:buFont typeface="Arial" pitchFamily="34" charset="0"/>
              <a:buChar char="•"/>
              <a:defRPr/>
            </a:pPr>
            <a:r>
              <a:rPr lang="es-CL" dirty="0">
                <a:solidFill>
                  <a:srgbClr val="808080"/>
                </a:solidFill>
                <a:latin typeface="+mj-lt"/>
              </a:rPr>
              <a:t>Módulo Salud </a:t>
            </a:r>
          </a:p>
          <a:p>
            <a:pPr algn="just">
              <a:buFont typeface="Arial" pitchFamily="34" charset="0"/>
              <a:buChar char="•"/>
              <a:defRPr/>
            </a:pPr>
            <a:r>
              <a:rPr lang="es-CL" dirty="0">
                <a:solidFill>
                  <a:srgbClr val="808080"/>
                </a:solidFill>
                <a:latin typeface="+mj-lt"/>
              </a:rPr>
              <a:t>Módulo Educación </a:t>
            </a:r>
          </a:p>
          <a:p>
            <a:pPr algn="just">
              <a:buFont typeface="Arial" pitchFamily="34" charset="0"/>
              <a:buChar char="•"/>
              <a:defRPr/>
            </a:pPr>
            <a:r>
              <a:rPr lang="es-CL" dirty="0">
                <a:solidFill>
                  <a:srgbClr val="808080"/>
                </a:solidFill>
                <a:latin typeface="+mj-lt"/>
              </a:rPr>
              <a:t>Módulo Situación Ocupacional </a:t>
            </a:r>
          </a:p>
          <a:p>
            <a:pPr algn="just">
              <a:buFont typeface="Arial" pitchFamily="34" charset="0"/>
              <a:buChar char="•"/>
              <a:defRPr/>
            </a:pPr>
            <a:r>
              <a:rPr lang="es-CL" dirty="0">
                <a:solidFill>
                  <a:srgbClr val="808080"/>
                </a:solidFill>
                <a:latin typeface="+mj-lt"/>
              </a:rPr>
              <a:t>Módulo Ingresos </a:t>
            </a:r>
          </a:p>
          <a:p>
            <a:pPr algn="just">
              <a:buFont typeface="Arial" pitchFamily="34" charset="0"/>
              <a:buChar char="•"/>
              <a:defRPr/>
            </a:pPr>
            <a:r>
              <a:rPr lang="es-CL" dirty="0">
                <a:solidFill>
                  <a:srgbClr val="808080"/>
                </a:solidFill>
                <a:latin typeface="+mj-lt"/>
              </a:rPr>
              <a:t>Módulo Vivienda</a:t>
            </a:r>
          </a:p>
        </p:txBody>
      </p:sp>
      <p:sp>
        <p:nvSpPr>
          <p:cNvPr id="39940" name="3 Marcador de número de diapositiva"/>
          <p:cNvSpPr>
            <a:spLocks noGrp="1"/>
          </p:cNvSpPr>
          <p:nvPr>
            <p:ph type="sldNum" sz="quarter" idx="11"/>
          </p:nvPr>
        </p:nvSpPr>
        <p:spPr bwMode="auto">
          <a:noFill/>
          <a:ln>
            <a:miter lim="800000"/>
            <a:headEnd/>
            <a:tailEnd/>
          </a:ln>
        </p:spPr>
        <p:txBody>
          <a:bodyPr/>
          <a:lstStyle/>
          <a:p>
            <a:fld id="{02E0B428-7F8B-4080-9AF1-12A606A5ACE4}" type="slidenum">
              <a:rPr lang="en-US" altLang="es-ES" smtClean="0"/>
              <a:pPr/>
              <a:t>9</a:t>
            </a:fld>
            <a:endParaRPr lang="en-US" altLang="es-ES" smtClean="0"/>
          </a:p>
        </p:txBody>
      </p:sp>
      <p:sp>
        <p:nvSpPr>
          <p:cNvPr id="39941" name="4 Marcador de pie de página"/>
          <p:cNvSpPr>
            <a:spLocks noGrp="1"/>
          </p:cNvSpPr>
          <p:nvPr>
            <p:ph type="ftr" sz="quarter" idx="10"/>
          </p:nvPr>
        </p:nvSpPr>
        <p:spPr bwMode="auto">
          <a:noFill/>
          <a:ln>
            <a:miter lim="800000"/>
            <a:headEnd/>
            <a:tailEnd/>
          </a:ln>
        </p:spPr>
        <p:txBody>
          <a:bodyPr/>
          <a:lstStyle/>
          <a:p>
            <a:r>
              <a:rPr lang="es-CL" altLang="es-ES" smtClean="0">
                <a:latin typeface="Verdana" pitchFamily="34" charset="0"/>
                <a:ea typeface="ヒラギノ角ゴ Pro W3" charset="-128"/>
              </a:rPr>
              <a:t>Gobierno de Chile | Ministerio de Desarrollo Social</a:t>
            </a:r>
            <a:endParaRPr lang="es-ES" altLang="es-ES" smtClean="0">
              <a:latin typeface="Verdana" pitchFamily="34" charset="0"/>
              <a:ea typeface="ヒラギノ角ゴ Pro W3" charset="-128"/>
            </a:endParaRPr>
          </a:p>
        </p:txBody>
      </p:sp>
      <p:pic>
        <p:nvPicPr>
          <p:cNvPr id="39942" name="5 Imagen" descr="casita.jpg"/>
          <p:cNvPicPr>
            <a:picLocks noChangeAspect="1"/>
          </p:cNvPicPr>
          <p:nvPr/>
        </p:nvPicPr>
        <p:blipFill>
          <a:blip r:embed="rId2"/>
          <a:srcRect/>
          <a:stretch>
            <a:fillRect/>
          </a:stretch>
        </p:blipFill>
        <p:spPr bwMode="auto">
          <a:xfrm>
            <a:off x="5940425" y="5229225"/>
            <a:ext cx="1433513" cy="1095375"/>
          </a:xfrm>
          <a:prstGeom prst="rect">
            <a:avLst/>
          </a:prstGeom>
          <a:noFill/>
          <a:ln w="9525">
            <a:noFill/>
            <a:miter lim="800000"/>
            <a:headEnd/>
            <a:tailEnd/>
          </a:ln>
        </p:spPr>
      </p:pic>
      <p:pic>
        <p:nvPicPr>
          <p:cNvPr id="39943" name="6 Imagen" descr="colegio.jpg"/>
          <p:cNvPicPr>
            <a:picLocks noChangeAspect="1"/>
          </p:cNvPicPr>
          <p:nvPr/>
        </p:nvPicPr>
        <p:blipFill>
          <a:blip r:embed="rId3"/>
          <a:srcRect/>
          <a:stretch>
            <a:fillRect/>
          </a:stretch>
        </p:blipFill>
        <p:spPr bwMode="auto">
          <a:xfrm>
            <a:off x="4572000" y="5229225"/>
            <a:ext cx="1368425" cy="1095375"/>
          </a:xfrm>
          <a:prstGeom prst="rect">
            <a:avLst/>
          </a:prstGeom>
          <a:noFill/>
          <a:ln w="9525">
            <a:noFill/>
            <a:miter lim="800000"/>
            <a:headEnd/>
            <a:tailEnd/>
          </a:ln>
        </p:spPr>
      </p:pic>
      <p:pic>
        <p:nvPicPr>
          <p:cNvPr id="39944" name="8 Imagen" descr="monedas.jpg"/>
          <p:cNvPicPr>
            <a:picLocks noChangeAspect="1"/>
          </p:cNvPicPr>
          <p:nvPr/>
        </p:nvPicPr>
        <p:blipFill>
          <a:blip r:embed="rId4"/>
          <a:srcRect/>
          <a:stretch>
            <a:fillRect/>
          </a:stretch>
        </p:blipFill>
        <p:spPr bwMode="auto">
          <a:xfrm>
            <a:off x="1042988" y="5229225"/>
            <a:ext cx="1292225" cy="1184275"/>
          </a:xfrm>
          <a:prstGeom prst="rect">
            <a:avLst/>
          </a:prstGeom>
          <a:noFill/>
          <a:ln w="9525">
            <a:noFill/>
            <a:miter lim="800000"/>
            <a:headEnd/>
            <a:tailEnd/>
          </a:ln>
        </p:spPr>
      </p:pic>
      <p:pic>
        <p:nvPicPr>
          <p:cNvPr id="39945" name="7 Imagen" descr="trabajador-construccion1.jpg"/>
          <p:cNvPicPr>
            <a:picLocks noChangeAspect="1"/>
          </p:cNvPicPr>
          <p:nvPr/>
        </p:nvPicPr>
        <p:blipFill>
          <a:blip r:embed="rId5"/>
          <a:srcRect/>
          <a:stretch>
            <a:fillRect/>
          </a:stretch>
        </p:blipFill>
        <p:spPr bwMode="auto">
          <a:xfrm>
            <a:off x="3657600" y="5341938"/>
            <a:ext cx="914400" cy="982662"/>
          </a:xfrm>
          <a:prstGeom prst="rect">
            <a:avLst/>
          </a:prstGeom>
          <a:noFill/>
          <a:ln w="9525">
            <a:noFill/>
            <a:miter lim="800000"/>
            <a:headEnd/>
            <a:tailEnd/>
          </a:ln>
        </p:spPr>
      </p:pic>
      <p:pic>
        <p:nvPicPr>
          <p:cNvPr id="39946" name="9 Imagen" descr="atencion_primaria_salud.JPG"/>
          <p:cNvPicPr>
            <a:picLocks noChangeAspect="1"/>
          </p:cNvPicPr>
          <p:nvPr/>
        </p:nvPicPr>
        <p:blipFill>
          <a:blip r:embed="rId6"/>
          <a:srcRect/>
          <a:stretch>
            <a:fillRect/>
          </a:stretch>
        </p:blipFill>
        <p:spPr bwMode="auto">
          <a:xfrm>
            <a:off x="2332038" y="5229225"/>
            <a:ext cx="1325562" cy="98425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2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5.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5249</TotalTime>
  <Words>1620</Words>
  <Application>Microsoft Office PowerPoint</Application>
  <PresentationFormat>Presentación en pantalla (4:3)</PresentationFormat>
  <Paragraphs>216</Paragraphs>
  <Slides>18</Slides>
  <Notes>0</Notes>
  <HiddenSlides>0</HiddenSlides>
  <MMClips>0</MMClips>
  <ScaleCrop>false</ScaleCrop>
  <HeadingPairs>
    <vt:vector size="6" baseType="variant">
      <vt:variant>
        <vt:lpstr>Fuentes usadas</vt:lpstr>
      </vt:variant>
      <vt:variant>
        <vt:i4>5</vt:i4>
      </vt:variant>
      <vt:variant>
        <vt:lpstr>Tema</vt:lpstr>
      </vt:variant>
      <vt:variant>
        <vt:i4>3</vt:i4>
      </vt:variant>
      <vt:variant>
        <vt:lpstr>Títulos de diapositiva</vt:lpstr>
      </vt:variant>
      <vt:variant>
        <vt:i4>18</vt:i4>
      </vt:variant>
    </vt:vector>
  </HeadingPairs>
  <TitlesOfParts>
    <vt:vector size="26" baseType="lpstr">
      <vt:lpstr>Arial</vt:lpstr>
      <vt:lpstr>ヒラギノ角ゴ Pro W3</vt:lpstr>
      <vt:lpstr>Calibri</vt:lpstr>
      <vt:lpstr>Verdana</vt:lpstr>
      <vt:lpstr>Times New Roman</vt:lpstr>
      <vt:lpstr>Office Theme</vt:lpstr>
      <vt:lpstr>1_Office Theme</vt:lpstr>
      <vt:lpstr>2_Office Theme</vt:lpstr>
      <vt:lpstr>FICHA DE PROTECCIÓN SOCIAL </vt:lpstr>
      <vt:lpstr>Contexto General</vt:lpstr>
      <vt:lpstr>El Sistema de Protección Social</vt:lpstr>
      <vt:lpstr>Estrategia de la Red de Protección</vt:lpstr>
      <vt:lpstr>Diapositiva 5</vt:lpstr>
      <vt:lpstr>Concepto de Vulnerabilidad</vt:lpstr>
      <vt:lpstr>Diapositiva 7</vt:lpstr>
      <vt:lpstr>¿Qué características Presenta el Formato Físico de la Ficha de Protección Social y qué aspectos mide?</vt:lpstr>
      <vt:lpstr>¿Qué características Presenta el Formato Físico de la Ficha de Protección Social y qué aspectos mide?</vt:lpstr>
      <vt:lpstr>¿Cómo se procesa la información recolectada?</vt:lpstr>
      <vt:lpstr>Diapositiva 11</vt:lpstr>
      <vt:lpstr>Estructura Orgánica/Administrativa  de la Ficha de Protección Social</vt:lpstr>
      <vt:lpstr>Diapositiva 13</vt:lpstr>
      <vt:lpstr>Diapositiva 14</vt:lpstr>
      <vt:lpstr>Diapositiva 15</vt:lpstr>
      <vt:lpstr>Diapositiva 16</vt:lpstr>
      <vt:lpstr>Diapositiva 17</vt:lpstr>
      <vt:lpstr>Gracias.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FICHA DE PROTECCIÓN SOCIAL</dc:title>
  <dc:creator>HP6460b</dc:creator>
  <cp:lastModifiedBy>acepeda</cp:lastModifiedBy>
  <cp:revision>119</cp:revision>
  <cp:lastPrinted>2014-06-09T19:21:46Z</cp:lastPrinted>
  <dcterms:created xsi:type="dcterms:W3CDTF">2010-11-27T19:44:20Z</dcterms:created>
  <dcterms:modified xsi:type="dcterms:W3CDTF">2014-06-24T18:40:57Z</dcterms:modified>
</cp:coreProperties>
</file>